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coustic Analysis Dashboard" id="{3E3AD5F8-F513-49FA-906C-265C138C6A7D}">
          <p14:sldIdLst>
            <p14:sldId id="2561"/>
          </p14:sldIdLst>
        </p14:section>
        <p14:section name="Introduction" id="{BB726F84-E245-4B9F-95A5-670E88975AC4}">
          <p14:sldIdLst>
            <p14:sldId id="2562"/>
            <p14:sldId id="2563"/>
          </p14:sldIdLst>
        </p14:section>
        <p14:section name="Statistical Cards" id="{F4F1B68E-37A6-4C4F-A666-F42190AE8CAC}">
          <p14:sldIdLst>
            <p14:sldId id="2564"/>
            <p14:sldId id="2565"/>
            <p14:sldId id="2566"/>
          </p14:sldIdLst>
        </p14:section>
        <p14:section name="Global Pre-Filters" id="{C8E51D95-194A-47B4-A0C5-C2885E8DB0BB}">
          <p14:sldIdLst>
            <p14:sldId id="2567"/>
            <p14:sldId id="2568"/>
            <p14:sldId id="2569"/>
          </p14:sldIdLst>
        </p14:section>
        <p14:section name="Grouped Bar Chart" id="{58FA00F3-8FCD-47AE-A94E-87510031B288}">
          <p14:sldIdLst>
            <p14:sldId id="2570"/>
            <p14:sldId id="2571"/>
            <p14:sldId id="2572"/>
          </p14:sldIdLst>
        </p14:section>
        <p14:section name="Stacked Bar Chart" id="{6183CF0F-4C68-4E45-B913-74A8116E724E}">
          <p14:sldIdLst>
            <p14:sldId id="2573"/>
            <p14:sldId id="2574"/>
            <p14:sldId id="2575"/>
          </p14:sldIdLst>
        </p14:section>
        <p14:section name="Download Preview &amp; Export" id="{186FB24F-5137-477D-906E-CB3E89E36DF9}">
          <p14:sldIdLst>
            <p14:sldId id="2576"/>
            <p14:sldId id="2577"/>
          </p14:sldIdLst>
        </p14:section>
        <p14:section name="Business Impact" id="{A6D44CFE-08A5-4714-84D0-F865AA906E6F}">
          <p14:sldIdLst>
            <p14:sldId id="2578"/>
            <p14:sldId id="2579"/>
            <p14:sldId id="2580"/>
          </p14:sldIdLst>
        </p14:section>
        <p14:section name="Client Feedback" id="{BFFCCFB7-3E89-4828-9BC7-729241D1D920}">
          <p14:sldIdLst>
            <p14:sldId id="25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1" d="100"/>
          <a:sy n="51" d="100"/>
        </p:scale>
        <p:origin x="1232"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13.png>
</file>

<file path=ppt/media/image14.jpeg>
</file>

<file path=ppt/media/image15.jpeg>
</file>

<file path=ppt/media/image16.png>
</file>

<file path=ppt/media/image17.jpeg>
</file>

<file path=ppt/media/image18.png>
</file>

<file path=ppt/media/image19.jpeg>
</file>

<file path=ppt/media/image2.jpeg>
</file>

<file path=ppt/media/image20.jpeg>
</file>

<file path=ppt/media/image21.jpeg>
</file>

<file path=ppt/media/image22.png>
</file>

<file path=ppt/media/image3.jpe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C8458D-053F-405F-B02E-4B5FA41B1280}" type="datetimeFigureOut">
              <a:t>09/11/2025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0B9F55-8DE3-4EB9-9035-04A5E1C46ED0}" type="slidenum">
              <a:t>‹#›</a:t>
            </a:fld>
            <a:endParaRPr lang="en-US"/>
          </a:p>
        </p:txBody>
      </p:sp>
    </p:spTree>
    <p:extLst>
      <p:ext uri="{BB962C8B-B14F-4D97-AF65-F5344CB8AC3E}">
        <p14:creationId xmlns:p14="http://schemas.microsoft.com/office/powerpoint/2010/main" val="540603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a:t>
            </a:r>
          </a:p>
        </p:txBody>
      </p:sp>
      <p:sp>
        <p:nvSpPr>
          <p:cNvPr id="4" name="Slide Number Placeholder 3"/>
          <p:cNvSpPr>
            <a:spLocks noGrp="1"/>
          </p:cNvSpPr>
          <p:nvPr>
            <p:ph type="sldNum" sz="quarter" idx="5"/>
          </p:nvPr>
        </p:nvSpPr>
        <p:spPr/>
        <p:txBody>
          <a:bodyPr/>
          <a:lstStyle/>
          <a:p>
            <a:fld id="{354711EE-B5A8-46EF-AB14-864D8695C454}" type="slidenum">
              <a:t>1</a:t>
            </a:fld>
            <a:endParaRPr lang="en-US"/>
          </a:p>
        </p:txBody>
      </p:sp>
    </p:spTree>
    <p:extLst>
      <p:ext uri="{BB962C8B-B14F-4D97-AF65-F5344CB8AC3E}">
        <p14:creationId xmlns:p14="http://schemas.microsoft.com/office/powerpoint/2010/main" val="27517405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Comparative Analysis Capabilities, Advanced Analytics and Planned Enhancements</a:t>
            </a:r>
          </a:p>
        </p:txBody>
      </p:sp>
      <p:sp>
        <p:nvSpPr>
          <p:cNvPr id="4" name="Slide Number Placeholder 3"/>
          <p:cNvSpPr>
            <a:spLocks noGrp="1"/>
          </p:cNvSpPr>
          <p:nvPr>
            <p:ph type="sldNum" sz="quarter" idx="5"/>
          </p:nvPr>
        </p:nvSpPr>
        <p:spPr/>
        <p:txBody>
          <a:bodyPr/>
          <a:lstStyle/>
          <a:p>
            <a:fld id="{354711EE-B5A8-46EF-AB14-864D8695C454}" type="slidenum">
              <a:t>10</a:t>
            </a:fld>
            <a:endParaRPr lang="en-US"/>
          </a:p>
        </p:txBody>
      </p:sp>
    </p:spTree>
    <p:extLst>
      <p:ext uri="{BB962C8B-B14F-4D97-AF65-F5344CB8AC3E}">
        <p14:creationId xmlns:p14="http://schemas.microsoft.com/office/powerpoint/2010/main" val="3158933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Grouped Bar Chart provides a visual representation of acoustic data grouped by Agent Name, Division, or Queue. This enables users to perform comparative analysis across different entities and time intervals. Each group displays multiple bars representing various metrics, allowing for side-by-side comparison. The chart supports sorting and tab-based selection, making it easy to focus on specific data points. This visualization is particularly useful for identifying performance disparities and understanding how different segments contribute to overall metrics.</a:t>
            </a:r>
          </a:p>
        </p:txBody>
      </p:sp>
      <p:sp>
        <p:nvSpPr>
          <p:cNvPr id="4" name="Slide Number Placeholder 3"/>
          <p:cNvSpPr>
            <a:spLocks noGrp="1"/>
          </p:cNvSpPr>
          <p:nvPr>
            <p:ph type="sldNum" sz="quarter" idx="5"/>
          </p:nvPr>
        </p:nvSpPr>
        <p:spPr/>
        <p:txBody>
          <a:bodyPr/>
          <a:lstStyle/>
          <a:p>
            <a:fld id="{354711EE-B5A8-46EF-AB14-864D8695C454}" type="slidenum">
              <a:t>11</a:t>
            </a:fld>
            <a:endParaRPr lang="en-US"/>
          </a:p>
        </p:txBody>
      </p:sp>
    </p:spTree>
    <p:extLst>
      <p:ext uri="{BB962C8B-B14F-4D97-AF65-F5344CB8AC3E}">
        <p14:creationId xmlns:p14="http://schemas.microsoft.com/office/powerpoint/2010/main" val="1182803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Grouped Bar Chart is equipped with advanced analytics features such as dynamic grouping and drill-down capabilities. Users can interact with the chart to explore deeper levels of data, such as individual conversations or specific time periods. Planned enhancements include the ability to customize groupings and integrate predictive analytics for trend forecasting. These features aim to provide a more comprehensive analytical experience and support strategic decision-making. The chart’s flexibility and depth make it a valuable tool for both operational and strategic analysis.</a:t>
            </a:r>
          </a:p>
        </p:txBody>
      </p:sp>
      <p:sp>
        <p:nvSpPr>
          <p:cNvPr id="4" name="Slide Number Placeholder 3"/>
          <p:cNvSpPr>
            <a:spLocks noGrp="1"/>
          </p:cNvSpPr>
          <p:nvPr>
            <p:ph type="sldNum" sz="quarter" idx="5"/>
          </p:nvPr>
        </p:nvSpPr>
        <p:spPr/>
        <p:txBody>
          <a:bodyPr/>
          <a:lstStyle/>
          <a:p>
            <a:fld id="{354711EE-B5A8-46EF-AB14-864D8695C454}" type="slidenum">
              <a:t>12</a:t>
            </a:fld>
            <a:endParaRPr lang="en-US"/>
          </a:p>
        </p:txBody>
      </p:sp>
    </p:spTree>
    <p:extLst>
      <p:ext uri="{BB962C8B-B14F-4D97-AF65-F5344CB8AC3E}">
        <p14:creationId xmlns:p14="http://schemas.microsoft.com/office/powerpoint/2010/main" val="1718431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Conversation Composition Visualization, Granular Intelligence Features</a:t>
            </a:r>
          </a:p>
        </p:txBody>
      </p:sp>
      <p:sp>
        <p:nvSpPr>
          <p:cNvPr id="4" name="Slide Number Placeholder 3"/>
          <p:cNvSpPr>
            <a:spLocks noGrp="1"/>
          </p:cNvSpPr>
          <p:nvPr>
            <p:ph type="sldNum" sz="quarter" idx="5"/>
          </p:nvPr>
        </p:nvSpPr>
        <p:spPr/>
        <p:txBody>
          <a:bodyPr/>
          <a:lstStyle/>
          <a:p>
            <a:fld id="{354711EE-B5A8-46EF-AB14-864D8695C454}" type="slidenum">
              <a:t>13</a:t>
            </a:fld>
            <a:endParaRPr lang="en-US"/>
          </a:p>
        </p:txBody>
      </p:sp>
    </p:spTree>
    <p:extLst>
      <p:ext uri="{BB962C8B-B14F-4D97-AF65-F5344CB8AC3E}">
        <p14:creationId xmlns:p14="http://schemas.microsoft.com/office/powerpoint/2010/main" val="980938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Stacked Bar Chart visualizes acoustic data as a percentage of total call duration, providing insights into conversation composition. Each bar is divided into segments representing different acoustic metrics such as silence time, agent talk time, and customer talk time. This format allows users to understand how conversations are structured and identify patterns. The chart is interactive, with hover-over details that display additional information about each segment. This visualization is essential for evaluating call quality and identifying areas for improvement.</a:t>
            </a:r>
          </a:p>
        </p:txBody>
      </p:sp>
      <p:sp>
        <p:nvSpPr>
          <p:cNvPr id="4" name="Slide Number Placeholder 3"/>
          <p:cNvSpPr>
            <a:spLocks noGrp="1"/>
          </p:cNvSpPr>
          <p:nvPr>
            <p:ph type="sldNum" sz="quarter" idx="5"/>
          </p:nvPr>
        </p:nvSpPr>
        <p:spPr/>
        <p:txBody>
          <a:bodyPr/>
          <a:lstStyle/>
          <a:p>
            <a:fld id="{354711EE-B5A8-46EF-AB14-864D8695C454}" type="slidenum">
              <a:t>14</a:t>
            </a:fld>
            <a:endParaRPr lang="en-US"/>
          </a:p>
        </p:txBody>
      </p:sp>
    </p:spTree>
    <p:extLst>
      <p:ext uri="{BB962C8B-B14F-4D97-AF65-F5344CB8AC3E}">
        <p14:creationId xmlns:p14="http://schemas.microsoft.com/office/powerpoint/2010/main" val="539764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Stacked Bar Chart includes features that provide granular intelligence for each conversation. Users can hover over any segment to view detailed metrics such as duration and percentage contribution. This enables a deeper understanding of individual calls and supports root cause analysis. The chart also supports filtering and dynamic updates, ensuring that the data remains relevant. These features make the chart a powerful tool for detailed acoustic analysis and operational optimization.</a:t>
            </a:r>
          </a:p>
        </p:txBody>
      </p:sp>
      <p:sp>
        <p:nvSpPr>
          <p:cNvPr id="4" name="Slide Number Placeholder 3"/>
          <p:cNvSpPr>
            <a:spLocks noGrp="1"/>
          </p:cNvSpPr>
          <p:nvPr>
            <p:ph type="sldNum" sz="quarter" idx="5"/>
          </p:nvPr>
        </p:nvSpPr>
        <p:spPr/>
        <p:txBody>
          <a:bodyPr/>
          <a:lstStyle/>
          <a:p>
            <a:fld id="{354711EE-B5A8-46EF-AB14-864D8695C454}" type="slidenum">
              <a:t>15</a:t>
            </a:fld>
            <a:endParaRPr lang="en-US"/>
          </a:p>
        </p:txBody>
      </p:sp>
    </p:spTree>
    <p:extLst>
      <p:ext uri="{BB962C8B-B14F-4D97-AF65-F5344CB8AC3E}">
        <p14:creationId xmlns:p14="http://schemas.microsoft.com/office/powerpoint/2010/main" val="2931646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Comprehensive Data Extraction Capabilities</a:t>
            </a:r>
          </a:p>
        </p:txBody>
      </p:sp>
      <p:sp>
        <p:nvSpPr>
          <p:cNvPr id="4" name="Slide Number Placeholder 3"/>
          <p:cNvSpPr>
            <a:spLocks noGrp="1"/>
          </p:cNvSpPr>
          <p:nvPr>
            <p:ph type="sldNum" sz="quarter" idx="5"/>
          </p:nvPr>
        </p:nvSpPr>
        <p:spPr/>
        <p:txBody>
          <a:bodyPr/>
          <a:lstStyle/>
          <a:p>
            <a:fld id="{354711EE-B5A8-46EF-AB14-864D8695C454}" type="slidenum">
              <a:t>16</a:t>
            </a:fld>
            <a:endParaRPr lang="en-US"/>
          </a:p>
        </p:txBody>
      </p:sp>
    </p:spTree>
    <p:extLst>
      <p:ext uri="{BB962C8B-B14F-4D97-AF65-F5344CB8AC3E}">
        <p14:creationId xmlns:p14="http://schemas.microsoft.com/office/powerpoint/2010/main" val="41432834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dashboard includes a Download Preview feature that allows users to view detailed conversation metrics and export them as Excel files. Each chart has a corresponding preview tab where users can explore the underlying data. The export functionality supports multiple tabs and column filters, enabling users to customize the output. This feature is essential for reporting and further analysis outside the dashboard. It enhances the dashboard’s utility by providing a seamless way to extract and share data.</a:t>
            </a:r>
          </a:p>
        </p:txBody>
      </p:sp>
      <p:sp>
        <p:nvSpPr>
          <p:cNvPr id="4" name="Slide Number Placeholder 3"/>
          <p:cNvSpPr>
            <a:spLocks noGrp="1"/>
          </p:cNvSpPr>
          <p:nvPr>
            <p:ph type="sldNum" sz="quarter" idx="5"/>
          </p:nvPr>
        </p:nvSpPr>
        <p:spPr/>
        <p:txBody>
          <a:bodyPr/>
          <a:lstStyle/>
          <a:p>
            <a:fld id="{354711EE-B5A8-46EF-AB14-864D8695C454}" type="slidenum">
              <a:t>17</a:t>
            </a:fld>
            <a:endParaRPr lang="en-US"/>
          </a:p>
        </p:txBody>
      </p:sp>
    </p:spTree>
    <p:extLst>
      <p:ext uri="{BB962C8B-B14F-4D97-AF65-F5344CB8AC3E}">
        <p14:creationId xmlns:p14="http://schemas.microsoft.com/office/powerpoint/2010/main" val="25635148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Strategic Advantages and Value Proposition, Measurable Outcomes and Efficiency Gains</a:t>
            </a:r>
          </a:p>
        </p:txBody>
      </p:sp>
      <p:sp>
        <p:nvSpPr>
          <p:cNvPr id="4" name="Slide Number Placeholder 3"/>
          <p:cNvSpPr>
            <a:spLocks noGrp="1"/>
          </p:cNvSpPr>
          <p:nvPr>
            <p:ph type="sldNum" sz="quarter" idx="5"/>
          </p:nvPr>
        </p:nvSpPr>
        <p:spPr/>
        <p:txBody>
          <a:bodyPr/>
          <a:lstStyle/>
          <a:p>
            <a:fld id="{354711EE-B5A8-46EF-AB14-864D8695C454}" type="slidenum">
              <a:t>18</a:t>
            </a:fld>
            <a:endParaRPr lang="en-US"/>
          </a:p>
        </p:txBody>
      </p:sp>
    </p:spTree>
    <p:extLst>
      <p:ext uri="{BB962C8B-B14F-4D97-AF65-F5344CB8AC3E}">
        <p14:creationId xmlns:p14="http://schemas.microsoft.com/office/powerpoint/2010/main" val="37918306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Acoustic Analysis Dashboard delivers significant business impact by enabling data-driven decision-making. It provides both high-level and low-level views of acoustic metrics, allowing users to explore and analyze data from multiple perspectives. The dashboard supports basic reporting and advanced insights, making it a versatile tool for contact center management. Its interactive features and real-time updates empower users to identify trends, optimize operations, and improve customer experience. By consolidating data into a single platform, the dashboard enhances efficiency and supports strategic planning.</a:t>
            </a:r>
          </a:p>
        </p:txBody>
      </p:sp>
      <p:sp>
        <p:nvSpPr>
          <p:cNvPr id="4" name="Slide Number Placeholder 3"/>
          <p:cNvSpPr>
            <a:spLocks noGrp="1"/>
          </p:cNvSpPr>
          <p:nvPr>
            <p:ph type="sldNum" sz="quarter" idx="5"/>
          </p:nvPr>
        </p:nvSpPr>
        <p:spPr/>
        <p:txBody>
          <a:bodyPr/>
          <a:lstStyle/>
          <a:p>
            <a:fld id="{354711EE-B5A8-46EF-AB14-864D8695C454}" type="slidenum">
              <a:t>19</a:t>
            </a:fld>
            <a:endParaRPr lang="en-US"/>
          </a:p>
        </p:txBody>
      </p:sp>
    </p:spTree>
    <p:extLst>
      <p:ext uri="{BB962C8B-B14F-4D97-AF65-F5344CB8AC3E}">
        <p14:creationId xmlns:p14="http://schemas.microsoft.com/office/powerpoint/2010/main" val="3387986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Professional Introduction with Tech Stack</a:t>
            </a:r>
          </a:p>
        </p:txBody>
      </p:sp>
      <p:sp>
        <p:nvSpPr>
          <p:cNvPr id="4" name="Slide Number Placeholder 3"/>
          <p:cNvSpPr>
            <a:spLocks noGrp="1"/>
          </p:cNvSpPr>
          <p:nvPr>
            <p:ph type="sldNum" sz="quarter" idx="5"/>
          </p:nvPr>
        </p:nvSpPr>
        <p:spPr/>
        <p:txBody>
          <a:bodyPr/>
          <a:lstStyle/>
          <a:p>
            <a:fld id="{354711EE-B5A8-46EF-AB14-864D8695C454}" type="slidenum">
              <a:t>2</a:t>
            </a:fld>
            <a:endParaRPr lang="en-US"/>
          </a:p>
        </p:txBody>
      </p:sp>
    </p:spTree>
    <p:extLst>
      <p:ext uri="{BB962C8B-B14F-4D97-AF65-F5344CB8AC3E}">
        <p14:creationId xmlns:p14="http://schemas.microsoft.com/office/powerpoint/2010/main" val="734341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dashboard contributes to measurable outcomes such as reduced call handling time, improved agent performance, and enhanced customer satisfaction. Its analytics capabilities enable users to identify inefficiencies and implement targeted improvements. The ability to filter and segment data ensures that insights are actionable and relevant. These efficiency gains translate into cost savings and better resource utilization. The dashboard’s comprehensive approach to acoustic analysis makes it a valuable asset for any contact center aiming to optimize performance and drive business success.</a:t>
            </a:r>
          </a:p>
        </p:txBody>
      </p:sp>
      <p:sp>
        <p:nvSpPr>
          <p:cNvPr id="4" name="Slide Number Placeholder 3"/>
          <p:cNvSpPr>
            <a:spLocks noGrp="1"/>
          </p:cNvSpPr>
          <p:nvPr>
            <p:ph type="sldNum" sz="quarter" idx="5"/>
          </p:nvPr>
        </p:nvSpPr>
        <p:spPr/>
        <p:txBody>
          <a:bodyPr/>
          <a:lstStyle/>
          <a:p>
            <a:fld id="{354711EE-B5A8-46EF-AB14-864D8695C454}" type="slidenum">
              <a:t>20</a:t>
            </a:fld>
            <a:endParaRPr lang="en-US"/>
          </a:p>
        </p:txBody>
      </p:sp>
    </p:spTree>
    <p:extLst>
      <p:ext uri="{BB962C8B-B14F-4D97-AF65-F5344CB8AC3E}">
        <p14:creationId xmlns:p14="http://schemas.microsoft.com/office/powerpoint/2010/main" val="12373970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Client Feedback</a:t>
            </a:r>
          </a:p>
        </p:txBody>
      </p:sp>
      <p:sp>
        <p:nvSpPr>
          <p:cNvPr id="4" name="Slide Number Placeholder 3"/>
          <p:cNvSpPr>
            <a:spLocks noGrp="1"/>
          </p:cNvSpPr>
          <p:nvPr>
            <p:ph type="sldNum" sz="quarter" idx="5"/>
          </p:nvPr>
        </p:nvSpPr>
        <p:spPr/>
        <p:txBody>
          <a:bodyPr/>
          <a:lstStyle/>
          <a:p>
            <a:fld id="{354711EE-B5A8-46EF-AB14-864D8695C454}" type="slidenum">
              <a:t>21</a:t>
            </a:fld>
            <a:endParaRPr lang="en-US"/>
          </a:p>
        </p:txBody>
      </p:sp>
    </p:spTree>
    <p:extLst>
      <p:ext uri="{BB962C8B-B14F-4D97-AF65-F5344CB8AC3E}">
        <p14:creationId xmlns:p14="http://schemas.microsoft.com/office/powerpoint/2010/main" val="4131312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Acoustic Analysis Dashboard is a full-stack application designed to provide comprehensive insights into Genesys Cloud contact center data. Built using modern technologies including React for the frontend, Node.js for the backend, and MySQL for data storage, this dashboard offers a robust and scalable solution for acoustic data analysis. The dashboard is tailored to meet the needs of business analysts and contact center managers by delivering real-time metrics and interactive visualizations. Its minimalistic and professional design ensures ease of use while maintaining high functionality. The tech stack enables seamless integration with Genesys Cloud APIs, ensuring accurate and timely data retrieval. This introductory slide sets the stage for a deep dive into the dashboard’s features and business impact.</a:t>
            </a:r>
          </a:p>
        </p:txBody>
      </p:sp>
      <p:sp>
        <p:nvSpPr>
          <p:cNvPr id="4" name="Slide Number Placeholder 3"/>
          <p:cNvSpPr>
            <a:spLocks noGrp="1"/>
          </p:cNvSpPr>
          <p:nvPr>
            <p:ph type="sldNum" sz="quarter" idx="5"/>
          </p:nvPr>
        </p:nvSpPr>
        <p:spPr/>
        <p:txBody>
          <a:bodyPr/>
          <a:lstStyle/>
          <a:p>
            <a:fld id="{354711EE-B5A8-46EF-AB14-864D8695C454}" type="slidenum">
              <a:t>3</a:t>
            </a:fld>
            <a:endParaRPr lang="en-US"/>
          </a:p>
        </p:txBody>
      </p:sp>
    </p:spTree>
    <p:extLst>
      <p:ext uri="{BB962C8B-B14F-4D97-AF65-F5344CB8AC3E}">
        <p14:creationId xmlns:p14="http://schemas.microsoft.com/office/powerpoint/2010/main" val="806146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Real-time Metrics Explanation, Advanced Features and Metric Types</a:t>
            </a:r>
          </a:p>
        </p:txBody>
      </p:sp>
      <p:sp>
        <p:nvSpPr>
          <p:cNvPr id="4" name="Slide Number Placeholder 3"/>
          <p:cNvSpPr>
            <a:spLocks noGrp="1"/>
          </p:cNvSpPr>
          <p:nvPr>
            <p:ph type="sldNum" sz="quarter" idx="5"/>
          </p:nvPr>
        </p:nvSpPr>
        <p:spPr/>
        <p:txBody>
          <a:bodyPr/>
          <a:lstStyle/>
          <a:p>
            <a:fld id="{354711EE-B5A8-46EF-AB14-864D8695C454}" type="slidenum">
              <a:t>4</a:t>
            </a:fld>
            <a:endParaRPr lang="en-US"/>
          </a:p>
        </p:txBody>
      </p:sp>
    </p:spTree>
    <p:extLst>
      <p:ext uri="{BB962C8B-B14F-4D97-AF65-F5344CB8AC3E}">
        <p14:creationId xmlns:p14="http://schemas.microsoft.com/office/powerpoint/2010/main" val="3998414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dashboard features statistical cards that provide real-time metrics for various acoustic data points. These include Total Interactions, IVR Time %, Queue Wait Time %, Agent Talk Time %, Customer Talk Time %, Silence Time %, and Overtalk Count %. Each card displays values for a selected interval, typically a 7-day period, and includes visual indicators such as color-coded arrows to denote trends. This allows users to quickly assess performance and identify areas needing attention. The cards are designed to be intuitive and informative, offering a snapshot of key metrics at a glance. This feature is essential for operational monitoring and strategic planning.</a:t>
            </a:r>
          </a:p>
        </p:txBody>
      </p:sp>
      <p:sp>
        <p:nvSpPr>
          <p:cNvPr id="4" name="Slide Number Placeholder 3"/>
          <p:cNvSpPr>
            <a:spLocks noGrp="1"/>
          </p:cNvSpPr>
          <p:nvPr>
            <p:ph type="sldNum" sz="quarter" idx="5"/>
          </p:nvPr>
        </p:nvSpPr>
        <p:spPr/>
        <p:txBody>
          <a:bodyPr/>
          <a:lstStyle/>
          <a:p>
            <a:fld id="{354711EE-B5A8-46EF-AB14-864D8695C454}" type="slidenum">
              <a:t>5</a:t>
            </a:fld>
            <a:endParaRPr lang="en-US"/>
          </a:p>
        </p:txBody>
      </p:sp>
    </p:spTree>
    <p:extLst>
      <p:ext uri="{BB962C8B-B14F-4D97-AF65-F5344CB8AC3E}">
        <p14:creationId xmlns:p14="http://schemas.microsoft.com/office/powerpoint/2010/main" val="685093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Beyond basic metrics, the statistical cards incorporate advanced features such as percentage change compared to previous intervals and day-by-day breakdowns. This enables users to track trends over time and understand fluctuations in acoustic data. For example, a sudden increase in silence time or overtalk count can be investigated further using these insights. The cards also support dynamic updates based on user-selected filters, ensuring that the data remains relevant and contextual. These technical enhancements make the dashboard a powerful tool for detailed analysis and decision-making.</a:t>
            </a:r>
          </a:p>
        </p:txBody>
      </p:sp>
      <p:sp>
        <p:nvSpPr>
          <p:cNvPr id="4" name="Slide Number Placeholder 3"/>
          <p:cNvSpPr>
            <a:spLocks noGrp="1"/>
          </p:cNvSpPr>
          <p:nvPr>
            <p:ph type="sldNum" sz="quarter" idx="5"/>
          </p:nvPr>
        </p:nvSpPr>
        <p:spPr/>
        <p:txBody>
          <a:bodyPr/>
          <a:lstStyle/>
          <a:p>
            <a:fld id="{354711EE-B5A8-46EF-AB14-864D8695C454}" type="slidenum">
              <a:t>6</a:t>
            </a:fld>
            <a:endParaRPr lang="en-US"/>
          </a:p>
        </p:txBody>
      </p:sp>
    </p:spTree>
    <p:extLst>
      <p:ext uri="{BB962C8B-B14F-4D97-AF65-F5344CB8AC3E}">
        <p14:creationId xmlns:p14="http://schemas.microsoft.com/office/powerpoint/2010/main" val="422094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Unified Data Control System, Enhanced Filtering Capabilities</a:t>
            </a:r>
          </a:p>
        </p:txBody>
      </p:sp>
      <p:sp>
        <p:nvSpPr>
          <p:cNvPr id="4" name="Slide Number Placeholder 3"/>
          <p:cNvSpPr>
            <a:spLocks noGrp="1"/>
          </p:cNvSpPr>
          <p:nvPr>
            <p:ph type="sldNum" sz="quarter" idx="5"/>
          </p:nvPr>
        </p:nvSpPr>
        <p:spPr/>
        <p:txBody>
          <a:bodyPr/>
          <a:lstStyle/>
          <a:p>
            <a:fld id="{354711EE-B5A8-46EF-AB14-864D8695C454}" type="slidenum">
              <a:t>7</a:t>
            </a:fld>
            <a:endParaRPr lang="en-US"/>
          </a:p>
        </p:txBody>
      </p:sp>
    </p:spTree>
    <p:extLst>
      <p:ext uri="{BB962C8B-B14F-4D97-AF65-F5344CB8AC3E}">
        <p14:creationId xmlns:p14="http://schemas.microsoft.com/office/powerpoint/2010/main" val="15187812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Global Pre-Filters feature allows users to filter data across all components of the dashboard using key-value pairs (KVPs). Filters include Division, Queue, ANI, Call Duration, Agent Duration, ACW Time, Handle Time, Work Teams, and Agent selection. This unified control system ensures that all visualizations and metrics reflect the filtered dataset, providing consistency and accuracy. Users can apply multiple filters simultaneously to narrow down the data to specific segments. This capability is crucial for targeted analysis and enhances the dashboard’s usability by offering granular control over the displayed information.</a:t>
            </a:r>
          </a:p>
        </p:txBody>
      </p:sp>
      <p:sp>
        <p:nvSpPr>
          <p:cNvPr id="4" name="Slide Number Placeholder 3"/>
          <p:cNvSpPr>
            <a:spLocks noGrp="1"/>
          </p:cNvSpPr>
          <p:nvPr>
            <p:ph type="sldNum" sz="quarter" idx="5"/>
          </p:nvPr>
        </p:nvSpPr>
        <p:spPr/>
        <p:txBody>
          <a:bodyPr/>
          <a:lstStyle/>
          <a:p>
            <a:fld id="{354711EE-B5A8-46EF-AB14-864D8695C454}" type="slidenum">
              <a:t>8</a:t>
            </a:fld>
            <a:endParaRPr lang="en-US"/>
          </a:p>
        </p:txBody>
      </p:sp>
    </p:spTree>
    <p:extLst>
      <p:ext uri="{BB962C8B-B14F-4D97-AF65-F5344CB8AC3E}">
        <p14:creationId xmlns:p14="http://schemas.microsoft.com/office/powerpoint/2010/main" val="2445081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In addition to basic filtering, the dashboard supports advanced filtering options that allow users to segment data with precision. These include range-based filters for durations and categorical filters for divisions and queues. The filters are designed to be user-friendly, with dropdowns and sliders for easy selection. Once applied, the filters update all dashboard components in real-time, ensuring a cohesive analytical experience. This feature empowers users to conduct in-depth investigations and derive actionable insights from specific subsets of data.</a:t>
            </a:r>
          </a:p>
        </p:txBody>
      </p:sp>
      <p:sp>
        <p:nvSpPr>
          <p:cNvPr id="4" name="Slide Number Placeholder 3"/>
          <p:cNvSpPr>
            <a:spLocks noGrp="1"/>
          </p:cNvSpPr>
          <p:nvPr>
            <p:ph type="sldNum" sz="quarter" idx="5"/>
          </p:nvPr>
        </p:nvSpPr>
        <p:spPr/>
        <p:txBody>
          <a:bodyPr/>
          <a:lstStyle/>
          <a:p>
            <a:fld id="{354711EE-B5A8-46EF-AB14-864D8695C454}" type="slidenum">
              <a:t>9</a:t>
            </a:fld>
            <a:endParaRPr lang="en-US"/>
          </a:p>
        </p:txBody>
      </p:sp>
    </p:spTree>
    <p:extLst>
      <p:ext uri="{BB962C8B-B14F-4D97-AF65-F5344CB8AC3E}">
        <p14:creationId xmlns:p14="http://schemas.microsoft.com/office/powerpoint/2010/main" val="5699793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icture">
    <p:bg>
      <p:bgPr>
        <a:solidFill>
          <a:schemeClr val="bg2">
            <a:lumMod val="90000"/>
          </a:schemeClr>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7E57259E-EB49-83B2-A198-68B73458BDEB}"/>
              </a:ext>
            </a:extLst>
          </p:cNvPr>
          <p:cNvSpPr>
            <a:spLocks noGrp="1"/>
          </p:cNvSpPr>
          <p:nvPr>
            <p:ph type="ctrTitle"/>
          </p:nvPr>
        </p:nvSpPr>
        <p:spPr>
          <a:xfrm>
            <a:off x="7716623" y="1411358"/>
            <a:ext cx="3736010" cy="2845567"/>
          </a:xfrm>
        </p:spPr>
        <p:txBody>
          <a:bodyPr vert="horz" lIns="91440" tIns="45720" rIns="91440" bIns="45720" rtlCol="0" anchor="b">
            <a:normAutofit/>
          </a:bodyPr>
          <a:lstStyle>
            <a:lvl1pPr>
              <a:defRPr lang="en-US" sz="3600" dirty="0"/>
            </a:lvl1pPr>
          </a:lstStyle>
          <a:p>
            <a:pPr lvl="0"/>
            <a:r>
              <a:rPr lang="en-US"/>
              <a:t>Click to edit Master title style</a:t>
            </a:r>
          </a:p>
        </p:txBody>
      </p:sp>
      <p:sp>
        <p:nvSpPr>
          <p:cNvPr id="20" name="Subtitle 2">
            <a:extLst>
              <a:ext uri="{FF2B5EF4-FFF2-40B4-BE49-F238E27FC236}">
                <a16:creationId xmlns:a16="http://schemas.microsoft.com/office/drawing/2014/main" id="{A132AEC4-FCF7-2D11-D3D9-B11462CDCF92}"/>
              </a:ext>
            </a:extLst>
          </p:cNvPr>
          <p:cNvSpPr>
            <a:spLocks noGrp="1"/>
          </p:cNvSpPr>
          <p:nvPr>
            <p:ph type="subTitle" idx="1"/>
          </p:nvPr>
        </p:nvSpPr>
        <p:spPr>
          <a:xfrm>
            <a:off x="7716621" y="4403039"/>
            <a:ext cx="3729915" cy="1123122"/>
          </a:xfrm>
          <a:prstGeom prst="rect">
            <a:avLst/>
          </a:prstGeom>
        </p:spPr>
        <p:txBody>
          <a:bodyPr vert="horz" lIns="91440" tIns="45720" rIns="91440" bIns="45720" rtlCol="0">
            <a:normAutofit/>
          </a:bodyPr>
          <a:lstStyle>
            <a:lvl1pPr marL="0" indent="0">
              <a:buNone/>
              <a:defRPr lang="en-US" sz="14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rot="16200000">
            <a:off x="-2067574" y="2231727"/>
            <a:ext cx="4564362" cy="429208"/>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rot="16200000">
            <a:off x="-532639" y="5261154"/>
            <a:ext cx="1494490" cy="429205"/>
          </a:xfrm>
        </p:spPr>
        <p:txBody>
          <a:bodyPr/>
          <a:lstStyle>
            <a:lvl1pPr>
              <a:defRPr>
                <a:solidFill>
                  <a:schemeClr val="tx1"/>
                </a:solidFill>
                <a:effectLst/>
              </a:defRPr>
            </a:lvl1pPr>
          </a:lstStyle>
          <a:p>
            <a:fld id="{49B045A2-93A3-0245-952F-F70516988491}"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
        <p:nvSpPr>
          <p:cNvPr id="18" name="Picture Placeholder 13">
            <a:extLst>
              <a:ext uri="{FF2B5EF4-FFF2-40B4-BE49-F238E27FC236}">
                <a16:creationId xmlns:a16="http://schemas.microsoft.com/office/drawing/2014/main" id="{2D414E7B-9F49-92EB-7F2B-395CE70FEEBA}"/>
              </a:ext>
            </a:extLst>
          </p:cNvPr>
          <p:cNvSpPr>
            <a:spLocks noGrp="1"/>
          </p:cNvSpPr>
          <p:nvPr>
            <p:ph type="pic" sz="quarter" idx="15" hasCustomPrompt="1"/>
          </p:nvPr>
        </p:nvSpPr>
        <p:spPr>
          <a:xfrm>
            <a:off x="597728" y="-6350"/>
            <a:ext cx="6656839" cy="6873766"/>
          </a:xfrm>
          <a:custGeom>
            <a:avLst/>
            <a:gdLst>
              <a:gd name="connsiteX0" fmla="*/ 0 w 7195675"/>
              <a:gd name="connsiteY0" fmla="*/ 0 h 6858000"/>
              <a:gd name="connsiteX1" fmla="*/ 7195675 w 7195675"/>
              <a:gd name="connsiteY1" fmla="*/ 0 h 6858000"/>
              <a:gd name="connsiteX2" fmla="*/ 7195675 w 7195675"/>
              <a:gd name="connsiteY2" fmla="*/ 6858000 h 6858000"/>
              <a:gd name="connsiteX3" fmla="*/ 0 w 71956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195675" h="6858000">
                <a:moveTo>
                  <a:pt x="0" y="0"/>
                </a:moveTo>
                <a:lnTo>
                  <a:pt x="7195675" y="0"/>
                </a:lnTo>
                <a:lnTo>
                  <a:pt x="7195675" y="6858000"/>
                </a:lnTo>
                <a:lnTo>
                  <a:pt x="0" y="6858000"/>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a:t> </a:t>
            </a:r>
          </a:p>
        </p:txBody>
      </p:sp>
      <p:cxnSp>
        <p:nvCxnSpPr>
          <p:cNvPr id="7" name="Straight Connector 6">
            <a:extLst>
              <a:ext uri="{FF2B5EF4-FFF2-40B4-BE49-F238E27FC236}">
                <a16:creationId xmlns:a16="http://schemas.microsoft.com/office/drawing/2014/main" id="{A0C85949-E7A7-1597-9B25-6E4771C4834E}"/>
              </a:ext>
            </a:extLst>
          </p:cNvPr>
          <p:cNvCxnSpPr>
            <a:cxnSpLocks/>
          </p:cNvCxnSpPr>
          <p:nvPr userDrawn="1"/>
        </p:nvCxnSpPr>
        <p:spPr>
          <a:xfrm>
            <a:off x="7424272" y="164150"/>
            <a:ext cx="47677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ECB499A-44C1-4187-68C2-C06DFDB39E97}"/>
              </a:ext>
            </a:extLst>
          </p:cNvPr>
          <p:cNvCxnSpPr>
            <a:cxnSpLocks/>
          </p:cNvCxnSpPr>
          <p:nvPr userDrawn="1"/>
        </p:nvCxnSpPr>
        <p:spPr>
          <a:xfrm>
            <a:off x="742427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39F2815-A85D-9B68-7DDE-FE83662DD977}"/>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578501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5807522-A1BC-0AAD-E7B4-C948DF50EAC6}"/>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CA55A84E-CDD9-01F9-8DA0-BCAED7E43D04}"/>
              </a:ext>
            </a:extLst>
          </p:cNvPr>
          <p:cNvSpPr>
            <a:spLocks noGrp="1"/>
          </p:cNvSpPr>
          <p:nvPr>
            <p:ph type="title" hasCustomPrompt="1"/>
          </p:nvPr>
        </p:nvSpPr>
        <p:spPr>
          <a:xfrm>
            <a:off x="609599" y="634988"/>
            <a:ext cx="4754563" cy="5568895"/>
          </a:xfrm>
        </p:spPr>
        <p:txBody>
          <a:bodyPr anchor="ctr">
            <a:normAutofit/>
          </a:bodyPr>
          <a:lstStyle>
            <a:lvl1pPr algn="ctr">
              <a:defRPr sz="3600"/>
            </a:lvl1pPr>
          </a:lstStyle>
          <a:p>
            <a:r>
              <a:rPr lang="en-US"/>
              <a:t>Agenda</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A0B683C1-A69F-6246-93C5-635FEE862ABF}" type="datetime1">
              <a:rPr lang="en-US" smtClean="0"/>
              <a:t>09/11/2025</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11" name="Content Placeholder 6">
            <a:extLst>
              <a:ext uri="{FF2B5EF4-FFF2-40B4-BE49-F238E27FC236}">
                <a16:creationId xmlns:a16="http://schemas.microsoft.com/office/drawing/2014/main" id="{731916B7-ECCD-C24F-03F1-DB5BB483E71F}"/>
              </a:ext>
            </a:extLst>
          </p:cNvPr>
          <p:cNvSpPr>
            <a:spLocks noGrp="1"/>
          </p:cNvSpPr>
          <p:nvPr>
            <p:ph sz="quarter" idx="13"/>
          </p:nvPr>
        </p:nvSpPr>
        <p:spPr>
          <a:xfrm>
            <a:off x="5725556" y="634989"/>
            <a:ext cx="5501871" cy="5568895"/>
          </a:xfrm>
          <a:prstGeom prst="rect">
            <a:avLst/>
          </a:prstGeom>
        </p:spPr>
        <p:txBody>
          <a:bodyPr anchor="ctr">
            <a:normAutofit/>
          </a:bodyPr>
          <a:lstStyle>
            <a:lvl1pPr marL="457200" indent="-457200">
              <a:buFont typeface="+mj-lt"/>
              <a:buAutoNum type="arabicPeriod"/>
              <a:defRPr sz="1400"/>
            </a:lvl1pPr>
            <a:lvl2pPr marL="685800" indent="-457200">
              <a:buFont typeface="+mj-lt"/>
              <a:buAutoNum type="arabicPeriod"/>
              <a:defRPr sz="1400"/>
            </a:lvl2pPr>
            <a:lvl3pPr marL="800100" indent="-342900">
              <a:buFont typeface="+mj-lt"/>
              <a:buAutoNum type="arabicPeriod"/>
              <a:defRPr sz="1400"/>
            </a:lvl3pPr>
            <a:lvl4pPr marL="1028700" indent="-342900">
              <a:buFont typeface="+mj-lt"/>
              <a:buAutoNum type="arabicPeriod"/>
              <a:defRPr sz="1400"/>
            </a:lvl4pPr>
            <a:lvl5pPr marL="1257300" indent="-342900">
              <a:buFont typeface="+mj-lt"/>
              <a:buAutoNum type="arabicPeriod"/>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 name="Straight Connector 1">
            <a:extLst>
              <a:ext uri="{FF2B5EF4-FFF2-40B4-BE49-F238E27FC236}">
                <a16:creationId xmlns:a16="http://schemas.microsoft.com/office/drawing/2014/main" id="{3739F038-F9FC-1926-4D71-CC8CA3499051}"/>
              </a:ext>
            </a:extLst>
          </p:cNvPr>
          <p:cNvCxnSpPr>
            <a:cxnSpLocks/>
          </p:cNvCxnSpPr>
          <p:nvPr userDrawn="1"/>
        </p:nvCxnSpPr>
        <p:spPr>
          <a:xfrm>
            <a:off x="5544868" y="164150"/>
            <a:ext cx="66471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97BDF7-C98C-7BAF-72C0-73D855999627}"/>
              </a:ext>
            </a:extLst>
          </p:cNvPr>
          <p:cNvCxnSpPr>
            <a:cxnSpLocks/>
          </p:cNvCxnSpPr>
          <p:nvPr userDrawn="1"/>
        </p:nvCxnSpPr>
        <p:spPr>
          <a:xfrm>
            <a:off x="554486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084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with Picture">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C92E087-D311-16FB-DFD8-7DFD79458D04}"/>
              </a:ext>
            </a:extLst>
          </p:cNvPr>
          <p:cNvCxnSpPr>
            <a:cxnSpLocks/>
          </p:cNvCxnSpPr>
          <p:nvPr userDrawn="1"/>
        </p:nvCxnSpPr>
        <p:spPr>
          <a:xfrm>
            <a:off x="4734117" y="164150"/>
            <a:ext cx="74578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B660C5CD-5D68-8F5D-7451-71E5050BBB85}"/>
              </a:ext>
            </a:extLst>
          </p:cNvPr>
          <p:cNvSpPr>
            <a:spLocks noGrp="1"/>
          </p:cNvSpPr>
          <p:nvPr>
            <p:ph type="title" hasCustomPrompt="1"/>
          </p:nvPr>
        </p:nvSpPr>
        <p:spPr>
          <a:xfrm>
            <a:off x="5366300" y="634989"/>
            <a:ext cx="5916508" cy="2010163"/>
          </a:xfrm>
        </p:spPr>
        <p:txBody>
          <a:bodyPr anchor="b">
            <a:normAutofit/>
          </a:bodyPr>
          <a:lstStyle>
            <a:lvl1pPr>
              <a:defRPr sz="3600"/>
            </a:lvl1pPr>
          </a:lstStyle>
          <a:p>
            <a:r>
              <a:rPr lang="en-US"/>
              <a:t>Agenda</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rot="16200000">
            <a:off x="-2067304" y="2231454"/>
            <a:ext cx="4564376" cy="429768"/>
          </a:xfrm>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rot="16200000">
            <a:off x="-532353" y="5260880"/>
            <a:ext cx="1494474" cy="429768"/>
          </a:xfrm>
        </p:spPr>
        <p:txBody>
          <a:bodyPr/>
          <a:lstStyle/>
          <a:p>
            <a:fld id="{1E1C6775-CD52-A54C-A886-04159AE48FCC}" type="datetime1">
              <a:rPr lang="en-US" smtClean="0"/>
              <a:t>09/11/2025</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hasCustomPrompt="1"/>
          </p:nvPr>
        </p:nvSpPr>
        <p:spPr>
          <a:xfrm>
            <a:off x="598329" y="0"/>
            <a:ext cx="3967253"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b="1">
                <a:effectLst/>
              </a:rPr>
              <a:t> </a:t>
            </a:r>
            <a:endParaRPr lang="en-US"/>
          </a:p>
        </p:txBody>
      </p:sp>
      <p:cxnSp>
        <p:nvCxnSpPr>
          <p:cNvPr id="14" name="Straight Connector 13">
            <a:extLst>
              <a:ext uri="{FF2B5EF4-FFF2-40B4-BE49-F238E27FC236}">
                <a16:creationId xmlns:a16="http://schemas.microsoft.com/office/drawing/2014/main" id="{6EC5A10F-4276-544F-CA8D-14E3EDCA493B}"/>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6">
            <a:extLst>
              <a:ext uri="{FF2B5EF4-FFF2-40B4-BE49-F238E27FC236}">
                <a16:creationId xmlns:a16="http://schemas.microsoft.com/office/drawing/2014/main" id="{5CF91619-8B0D-4421-A55F-551E27448797}"/>
              </a:ext>
            </a:extLst>
          </p:cNvPr>
          <p:cNvSpPr>
            <a:spLocks noGrp="1"/>
          </p:cNvSpPr>
          <p:nvPr>
            <p:ph sz="quarter" idx="13"/>
          </p:nvPr>
        </p:nvSpPr>
        <p:spPr>
          <a:xfrm>
            <a:off x="5366301" y="2785844"/>
            <a:ext cx="5916507" cy="3436789"/>
          </a:xfrm>
          <a:prstGeom prst="rect">
            <a:avLst/>
          </a:prstGeom>
        </p:spPr>
        <p:txBody>
          <a:bodyPr>
            <a:normAutofit/>
          </a:bodyPr>
          <a:lstStyle>
            <a:lvl1pPr marL="457200" indent="-457200">
              <a:buFont typeface="+mj-lt"/>
              <a:buAutoNum type="arabicPeriod"/>
              <a:defRPr sz="1400"/>
            </a:lvl1pPr>
            <a:lvl2pPr marL="571500" indent="-342900">
              <a:buFont typeface="+mj-lt"/>
              <a:buAutoNum type="arabicPeriod"/>
              <a:defRPr sz="1400"/>
            </a:lvl2pPr>
            <a:lvl3pPr marL="800100" indent="-342900">
              <a:buFont typeface="+mj-lt"/>
              <a:buAutoNum type="arabicPeriod"/>
              <a:defRPr sz="1400"/>
            </a:lvl3pPr>
            <a:lvl4pPr marL="1028700" indent="-342900">
              <a:buFont typeface="+mj-lt"/>
              <a:buAutoNum type="arabicPeriod"/>
              <a:defRPr sz="1400"/>
            </a:lvl4pPr>
            <a:lvl5pPr>
              <a:buFont typeface="+mj-lt"/>
              <a:buAutoNum type="arabicPeriod"/>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5" name="Straight Connector 14">
            <a:extLst>
              <a:ext uri="{FF2B5EF4-FFF2-40B4-BE49-F238E27FC236}">
                <a16:creationId xmlns:a16="http://schemas.microsoft.com/office/drawing/2014/main" id="{33DCD739-74E4-2105-6F53-768C6751732F}"/>
              </a:ext>
            </a:extLst>
          </p:cNvPr>
          <p:cNvCxnSpPr>
            <a:cxnSpLocks/>
          </p:cNvCxnSpPr>
          <p:nvPr userDrawn="1"/>
        </p:nvCxnSpPr>
        <p:spPr>
          <a:xfrm>
            <a:off x="473411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2299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p:bg>
      <p:bgRef idx="1001">
        <a:schemeClr val="bg1"/>
      </p:bgRef>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30124F2-891B-DC7A-86AD-C038AE8A6493}"/>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itle 1">
            <a:extLst>
              <a:ext uri="{FF2B5EF4-FFF2-40B4-BE49-F238E27FC236}">
                <a16:creationId xmlns:a16="http://schemas.microsoft.com/office/drawing/2014/main" id="{9341AF79-3F16-A8E7-007E-1A2980E81DD4}"/>
              </a:ext>
            </a:extLst>
          </p:cNvPr>
          <p:cNvSpPr>
            <a:spLocks noGrp="1"/>
          </p:cNvSpPr>
          <p:nvPr>
            <p:ph type="title"/>
          </p:nvPr>
        </p:nvSpPr>
        <p:spPr>
          <a:xfrm>
            <a:off x="2790911" y="2133600"/>
            <a:ext cx="6623436" cy="1070776"/>
          </a:xfrm>
        </p:spPr>
        <p:txBody>
          <a:bodyPr anchor="b">
            <a:noAutofit/>
          </a:bodyPr>
          <a:lstStyle>
            <a:lvl1pPr algn="ctr">
              <a:defRPr sz="3600"/>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3C33FAE-1362-BD4C-BD27-D14D765263BE}"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7" name="Straight Connector 6">
            <a:extLst>
              <a:ext uri="{FF2B5EF4-FFF2-40B4-BE49-F238E27FC236}">
                <a16:creationId xmlns:a16="http://schemas.microsoft.com/office/drawing/2014/main" id="{CD1D8F17-EF76-0E40-74BF-199C61642602}"/>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7">
            <a:extLst>
              <a:ext uri="{FF2B5EF4-FFF2-40B4-BE49-F238E27FC236}">
                <a16:creationId xmlns:a16="http://schemas.microsoft.com/office/drawing/2014/main" id="{C931F20E-084F-FB1E-5BCE-895E1E7C00A8}"/>
              </a:ext>
            </a:extLst>
          </p:cNvPr>
          <p:cNvSpPr>
            <a:spLocks noGrp="1"/>
          </p:cNvSpPr>
          <p:nvPr>
            <p:ph sz="quarter" idx="13"/>
          </p:nvPr>
        </p:nvSpPr>
        <p:spPr>
          <a:xfrm>
            <a:off x="3768786" y="3335364"/>
            <a:ext cx="4659735" cy="1645198"/>
          </a:xfrm>
          <a:prstGeom prst="rect">
            <a:avLst/>
          </a:prstGeom>
        </p:spPr>
        <p:txBody>
          <a:bodyPr/>
          <a:lstStyle>
            <a:lvl1pPr marL="0" indent="0" algn="ctr">
              <a:buNone/>
              <a:defRPr/>
            </a:lvl1pPr>
            <a:lvl2pPr marL="228600" indent="0" algn="ctr">
              <a:buNone/>
              <a:defRPr/>
            </a:lvl2pPr>
            <a:lvl3pPr marL="457200" indent="0" algn="ctr">
              <a:buNone/>
              <a:defRPr/>
            </a:lvl3pPr>
            <a:lvl4pPr marL="685800" indent="0" algn="ctr">
              <a:buNone/>
              <a:defRPr/>
            </a:lvl4pPr>
            <a:lvl5pPr marL="91440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5818399"/>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bg>
      <p:bgRef idx="1001">
        <a:schemeClr val="bg1"/>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FA3D046-B01C-DBA5-51DF-DBED5201FE45}"/>
              </a:ext>
            </a:extLst>
          </p:cNvPr>
          <p:cNvSpPr>
            <a:spLocks noGrp="1"/>
          </p:cNvSpPr>
          <p:nvPr>
            <p:ph type="title"/>
          </p:nvPr>
        </p:nvSpPr>
        <p:spPr>
          <a:xfrm>
            <a:off x="612646" y="639308"/>
            <a:ext cx="3493858" cy="3456894"/>
          </a:xfrm>
        </p:spPr>
        <p:txBody>
          <a:bodyPr anchor="t">
            <a:normAutofit/>
          </a:bodyPr>
          <a:lstStyle>
            <a:lvl1pPr>
              <a:defRPr sz="3600"/>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325E669-05A6-404B-8715-25833A839546}"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A9054AC9-7FE7-AA63-76C1-0BB3E059FCEA}"/>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7">
            <a:extLst>
              <a:ext uri="{FF2B5EF4-FFF2-40B4-BE49-F238E27FC236}">
                <a16:creationId xmlns:a16="http://schemas.microsoft.com/office/drawing/2014/main" id="{6597F5E1-A046-AB64-9D7D-F213B99BA206}"/>
              </a:ext>
            </a:extLst>
          </p:cNvPr>
          <p:cNvSpPr>
            <a:spLocks noGrp="1"/>
          </p:cNvSpPr>
          <p:nvPr>
            <p:ph sz="quarter" idx="13"/>
          </p:nvPr>
        </p:nvSpPr>
        <p:spPr>
          <a:xfrm>
            <a:off x="4784847" y="634990"/>
            <a:ext cx="4956175" cy="34612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2A7D9751-738D-5DDB-78D9-0E6ADE16DBF4}"/>
              </a:ext>
            </a:extLst>
          </p:cNvPr>
          <p:cNvCxnSpPr>
            <a:cxnSpLocks/>
          </p:cNvCxnSpPr>
          <p:nvPr userDrawn="1"/>
        </p:nvCxnSpPr>
        <p:spPr>
          <a:xfrm>
            <a:off x="4447588" y="164150"/>
            <a:ext cx="77444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097523F-06BD-1944-4024-B46F8F3B01EF}"/>
              </a:ext>
            </a:extLst>
          </p:cNvPr>
          <p:cNvCxnSpPr>
            <a:cxnSpLocks/>
          </p:cNvCxnSpPr>
          <p:nvPr userDrawn="1"/>
        </p:nvCxnSpPr>
        <p:spPr>
          <a:xfrm>
            <a:off x="4447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2321335"/>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4">
    <p:bg>
      <p:bgRef idx="1001">
        <a:schemeClr val="bg1"/>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78FADAF-0BCA-C95A-D2BE-C98740CF0EB8}"/>
              </a:ext>
            </a:extLst>
          </p:cNvPr>
          <p:cNvSpPr>
            <a:spLocks noGrp="1"/>
          </p:cNvSpPr>
          <p:nvPr>
            <p:ph type="title"/>
          </p:nvPr>
        </p:nvSpPr>
        <p:spPr>
          <a:xfrm>
            <a:off x="614678" y="634556"/>
            <a:ext cx="3923455" cy="4083580"/>
          </a:xfrm>
        </p:spPr>
        <p:txBody>
          <a:bodyPr anchor="t">
            <a:normAutofit/>
          </a:bodyPr>
          <a:lstStyle>
            <a:lvl1pPr>
              <a:defRPr sz="3600"/>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6DFBFE4-ABE6-4446-98A0-81193AB08FE6}"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D32B1FAB-0434-52D4-45F7-F1C56FA427F8}"/>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7">
            <a:extLst>
              <a:ext uri="{FF2B5EF4-FFF2-40B4-BE49-F238E27FC236}">
                <a16:creationId xmlns:a16="http://schemas.microsoft.com/office/drawing/2014/main" id="{3B645384-979B-3284-353F-AE6BA73B6308}"/>
              </a:ext>
            </a:extLst>
          </p:cNvPr>
          <p:cNvSpPr>
            <a:spLocks noGrp="1"/>
          </p:cNvSpPr>
          <p:nvPr>
            <p:ph sz="quarter" idx="13"/>
          </p:nvPr>
        </p:nvSpPr>
        <p:spPr>
          <a:xfrm>
            <a:off x="5156011" y="634990"/>
            <a:ext cx="6045390" cy="408357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1DE67CE-9944-D773-D6CE-6886E0FC7B92}"/>
              </a:ext>
            </a:extLst>
          </p:cNvPr>
          <p:cNvCxnSpPr>
            <a:cxnSpLocks/>
          </p:cNvCxnSpPr>
          <p:nvPr userDrawn="1"/>
        </p:nvCxnSpPr>
        <p:spPr>
          <a:xfrm>
            <a:off x="4845153" y="164150"/>
            <a:ext cx="73468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C4113B4-BD8F-E8D0-B91A-25A71EBD29DB}"/>
              </a:ext>
            </a:extLst>
          </p:cNvPr>
          <p:cNvCxnSpPr>
            <a:cxnSpLocks/>
          </p:cNvCxnSpPr>
          <p:nvPr userDrawn="1"/>
        </p:nvCxnSpPr>
        <p:spPr>
          <a:xfrm>
            <a:off x="484515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390096"/>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5">
    <p:bg>
      <p:bgRef idx="1001">
        <a:schemeClr val="bg1"/>
      </p:bgRef>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FC402DE-0801-3DC8-B525-21BE7D10845C}"/>
              </a:ext>
            </a:extLst>
          </p:cNvPr>
          <p:cNvSpPr>
            <a:spLocks noGrp="1"/>
          </p:cNvSpPr>
          <p:nvPr>
            <p:ph type="title"/>
          </p:nvPr>
        </p:nvSpPr>
        <p:spPr>
          <a:xfrm>
            <a:off x="614677" y="634990"/>
            <a:ext cx="3496147" cy="4940661"/>
          </a:xfrm>
        </p:spPr>
        <p:txBody>
          <a:bodyPr anchor="t">
            <a:normAutofit/>
          </a:bodyPr>
          <a:lstStyle>
            <a:lvl1pPr>
              <a:defRPr sz="3600"/>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830A1E6-64A0-A640-8661-BD4B0C6BF0D6}"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68F4B9D1-5247-53CB-C1FC-9E3459BF16C4}"/>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7">
            <a:extLst>
              <a:ext uri="{FF2B5EF4-FFF2-40B4-BE49-F238E27FC236}">
                <a16:creationId xmlns:a16="http://schemas.microsoft.com/office/drawing/2014/main" id="{FAFB8F5C-FBC3-1AD5-7B6E-3D6E72CC8EDA}"/>
              </a:ext>
            </a:extLst>
          </p:cNvPr>
          <p:cNvSpPr>
            <a:spLocks noGrp="1"/>
          </p:cNvSpPr>
          <p:nvPr>
            <p:ph sz="quarter" idx="13"/>
          </p:nvPr>
        </p:nvSpPr>
        <p:spPr>
          <a:xfrm>
            <a:off x="4800600" y="634990"/>
            <a:ext cx="6775703" cy="494066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2E987FE6-F1FA-D76D-889F-27925E215AFE}"/>
              </a:ext>
            </a:extLst>
          </p:cNvPr>
          <p:cNvCxnSpPr>
            <a:cxnSpLocks/>
          </p:cNvCxnSpPr>
          <p:nvPr userDrawn="1"/>
        </p:nvCxnSpPr>
        <p:spPr>
          <a:xfrm>
            <a:off x="4447588" y="164150"/>
            <a:ext cx="77444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4D5175A-6AE4-265E-5E7C-0D58C0399013}"/>
              </a:ext>
            </a:extLst>
          </p:cNvPr>
          <p:cNvCxnSpPr>
            <a:cxnSpLocks/>
          </p:cNvCxnSpPr>
          <p:nvPr userDrawn="1"/>
        </p:nvCxnSpPr>
        <p:spPr>
          <a:xfrm>
            <a:off x="4447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5862999"/>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6">
    <p:bg>
      <p:bgRef idx="1001">
        <a:schemeClr val="bg1"/>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A14E02C-EAB1-336F-35FC-74C50ABEE3F5}"/>
              </a:ext>
            </a:extLst>
          </p:cNvPr>
          <p:cNvSpPr>
            <a:spLocks noGrp="1"/>
          </p:cNvSpPr>
          <p:nvPr>
            <p:ph type="title"/>
          </p:nvPr>
        </p:nvSpPr>
        <p:spPr>
          <a:xfrm>
            <a:off x="612646" y="634991"/>
            <a:ext cx="3203979" cy="2960689"/>
          </a:xfrm>
        </p:spPr>
        <p:txBody>
          <a:bodyPr anchor="t">
            <a:normAutofit/>
          </a:bodyPr>
          <a:lstStyle>
            <a:lvl1pPr>
              <a:defRPr sz="3600"/>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E2C4FF-3DB1-694D-98F8-CDB69183155A}"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CE7E8DAF-8174-2859-E029-6F85464CAC9F}"/>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4228395-2719-9A44-CE27-6CFD8BD848E8}"/>
              </a:ext>
            </a:extLst>
          </p:cNvPr>
          <p:cNvCxnSpPr>
            <a:cxnSpLocks/>
          </p:cNvCxnSpPr>
          <p:nvPr userDrawn="1"/>
        </p:nvCxnSpPr>
        <p:spPr>
          <a:xfrm>
            <a:off x="4076527" y="164150"/>
            <a:ext cx="81154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83E6F6-12DD-3AC0-8C59-D6E9DEDA1456}"/>
              </a:ext>
            </a:extLst>
          </p:cNvPr>
          <p:cNvCxnSpPr>
            <a:cxnSpLocks/>
          </p:cNvCxnSpPr>
          <p:nvPr userDrawn="1"/>
        </p:nvCxnSpPr>
        <p:spPr>
          <a:xfrm>
            <a:off x="407652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7">
            <a:extLst>
              <a:ext uri="{FF2B5EF4-FFF2-40B4-BE49-F238E27FC236}">
                <a16:creationId xmlns:a16="http://schemas.microsoft.com/office/drawing/2014/main" id="{A0FAA1F1-BF1B-05BE-95CD-DAD1794AEEC3}"/>
              </a:ext>
            </a:extLst>
          </p:cNvPr>
          <p:cNvSpPr>
            <a:spLocks noGrp="1"/>
          </p:cNvSpPr>
          <p:nvPr>
            <p:ph sz="quarter" idx="13"/>
          </p:nvPr>
        </p:nvSpPr>
        <p:spPr>
          <a:xfrm>
            <a:off x="4336430" y="634990"/>
            <a:ext cx="7239873" cy="522128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3317019"/>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Picture">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FCB705E-6980-8EA2-DEFB-527BC9F42B3C}"/>
              </a:ext>
            </a:extLst>
          </p:cNvPr>
          <p:cNvSpPr>
            <a:spLocks noGrp="1"/>
          </p:cNvSpPr>
          <p:nvPr>
            <p:ph type="title"/>
          </p:nvPr>
        </p:nvSpPr>
        <p:spPr>
          <a:xfrm>
            <a:off x="5195209" y="649229"/>
            <a:ext cx="6426389" cy="1315029"/>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a:xfrm rot="16200000">
            <a:off x="-2067304" y="2231454"/>
            <a:ext cx="4564376" cy="429768"/>
          </a:xfrm>
        </p:spPr>
        <p:txBody>
          <a:bodyPr/>
          <a:lstStyle/>
          <a:p>
            <a:r>
              <a:rPr lang="en-US"/>
              <a:t>SAMPLE FOOTER TEXT</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rot="16200000">
            <a:off x="-532354" y="5260879"/>
            <a:ext cx="1494475" cy="429768"/>
          </a:xfrm>
        </p:spPr>
        <p:txBody>
          <a:bodyPr/>
          <a:lstStyle/>
          <a:p>
            <a:fld id="{3B20CA3A-3B93-8A4D-A86D-073A7B7FB78B}" type="datetime1">
              <a:rPr lang="en-US" smtClean="0"/>
              <a:t>09/11/2025</a:t>
            </a:fld>
            <a:endParaRPr lang="en-US"/>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598328" y="1"/>
            <a:ext cx="3955689" cy="6858000"/>
          </a:xfrm>
          <a:prstGeom prst="rect">
            <a:avLst/>
          </a:prstGeom>
          <a:blipFill dpi="0" rotWithShape="1">
            <a:blip r:embed="rId2">
              <a:alphaModFix amt="60000"/>
            </a:blip>
            <a:srcRect/>
            <a:stretch>
              <a:fillRect l="-2278" r="-6699"/>
            </a:stretch>
          </a:blipFill>
        </p:spPr>
        <p:txBody>
          <a:bodyPr/>
          <a:lstStyle>
            <a:lvl1pPr marL="0" indent="0">
              <a:buNone/>
              <a:defRPr/>
            </a:lvl1pPr>
          </a:lstStyle>
          <a:p>
            <a:r>
              <a:rPr lang="en-US"/>
              <a:t> </a:t>
            </a:r>
          </a:p>
        </p:txBody>
      </p:sp>
      <p:sp>
        <p:nvSpPr>
          <p:cNvPr id="13" name="Content Placeholder 7">
            <a:extLst>
              <a:ext uri="{FF2B5EF4-FFF2-40B4-BE49-F238E27FC236}">
                <a16:creationId xmlns:a16="http://schemas.microsoft.com/office/drawing/2014/main" id="{1DEA9FDC-933A-D673-02B2-DFC917E1F183}"/>
              </a:ext>
            </a:extLst>
          </p:cNvPr>
          <p:cNvSpPr>
            <a:spLocks noGrp="1"/>
          </p:cNvSpPr>
          <p:nvPr>
            <p:ph sz="quarter" idx="14"/>
          </p:nvPr>
        </p:nvSpPr>
        <p:spPr>
          <a:xfrm>
            <a:off x="5196566" y="2129468"/>
            <a:ext cx="6418935" cy="40931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8F3207AA-DF92-4449-9316-61475F014448}"/>
              </a:ext>
            </a:extLst>
          </p:cNvPr>
          <p:cNvCxnSpPr>
            <a:cxnSpLocks/>
          </p:cNvCxnSpPr>
          <p:nvPr userDrawn="1"/>
        </p:nvCxnSpPr>
        <p:spPr>
          <a:xfrm>
            <a:off x="4554017" y="164150"/>
            <a:ext cx="76379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34805F9-D010-6E54-928C-1EBB88CBA9D3}"/>
              </a:ext>
            </a:extLst>
          </p:cNvPr>
          <p:cNvCxnSpPr>
            <a:cxnSpLocks/>
          </p:cNvCxnSpPr>
          <p:nvPr userDrawn="1"/>
        </p:nvCxnSpPr>
        <p:spPr>
          <a:xfrm>
            <a:off x="455852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A487952-A86B-7C85-B4C5-3B9E9DED85AF}"/>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067924"/>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Picture 2">
    <p:bg>
      <p:bgRef idx="1001">
        <a:schemeClr val="bg1"/>
      </p:bgRef>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54697B-6BB0-3017-1C4B-D8473D35C9F1}"/>
              </a:ext>
            </a:extLst>
          </p:cNvPr>
          <p:cNvSpPr>
            <a:spLocks noGrp="1"/>
          </p:cNvSpPr>
          <p:nvPr>
            <p:ph type="title"/>
          </p:nvPr>
        </p:nvSpPr>
        <p:spPr>
          <a:xfrm>
            <a:off x="612647" y="634999"/>
            <a:ext cx="6339541" cy="1191320"/>
          </a:xfrm>
        </p:spPr>
        <p:txBody>
          <a:bodyPr anchor="t"/>
          <a:lstStyle/>
          <a:p>
            <a:r>
              <a:rPr lang="en-US"/>
              <a:t>Click to edit Master title style</a:t>
            </a:r>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rot="16200000">
            <a:off x="-2067302" y="2231454"/>
            <a:ext cx="4564376" cy="429768"/>
          </a:xfrm>
        </p:spPr>
        <p:txBody>
          <a:bodyPr/>
          <a:lstStyle/>
          <a:p>
            <a:r>
              <a:rPr lang="en-US"/>
              <a:t>SAMPLE FOOTER TEXT</a:t>
            </a:r>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a:xfrm rot="16200000">
            <a:off x="-532352" y="5260879"/>
            <a:ext cx="1494475" cy="429768"/>
          </a:xfrm>
        </p:spPr>
        <p:txBody>
          <a:bodyPr/>
          <a:lstStyle/>
          <a:p>
            <a:fld id="{83FF3418-23F6-0E41-81BF-3ADC067979C5}" type="datetime1">
              <a:rPr lang="en-US" smtClean="0"/>
              <a:t>09/11/2025</a:t>
            </a:fld>
            <a:endParaRPr lang="en-US"/>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1" y="6492875"/>
            <a:ext cx="429207" cy="365125"/>
          </a:xfrm>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967BDF5B-E352-4558-1EFA-37F504BFE32E}"/>
              </a:ext>
            </a:extLst>
          </p:cNvPr>
          <p:cNvCxnSpPr>
            <a:cxnSpLocks/>
          </p:cNvCxnSpPr>
          <p:nvPr userDrawn="1"/>
        </p:nvCxnSpPr>
        <p:spPr>
          <a:xfrm>
            <a:off x="429208" y="164150"/>
            <a:ext cx="719111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Content Placeholder 7">
            <a:extLst>
              <a:ext uri="{FF2B5EF4-FFF2-40B4-BE49-F238E27FC236}">
                <a16:creationId xmlns:a16="http://schemas.microsoft.com/office/drawing/2014/main" id="{071AEEC6-CCC7-7524-30CC-97FFD70292E7}"/>
              </a:ext>
            </a:extLst>
          </p:cNvPr>
          <p:cNvSpPr>
            <a:spLocks noGrp="1"/>
          </p:cNvSpPr>
          <p:nvPr>
            <p:ph sz="quarter" idx="14"/>
          </p:nvPr>
        </p:nvSpPr>
        <p:spPr>
          <a:xfrm>
            <a:off x="612774" y="1975104"/>
            <a:ext cx="6339414" cy="422899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7624831" y="0"/>
            <a:ext cx="4567169"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6" name="Straight Connector 5">
            <a:extLst>
              <a:ext uri="{FF2B5EF4-FFF2-40B4-BE49-F238E27FC236}">
                <a16:creationId xmlns:a16="http://schemas.microsoft.com/office/drawing/2014/main" id="{D02BFE52-C7C3-A7E3-F6D9-EDECDF40EF56}"/>
              </a:ext>
            </a:extLst>
          </p:cNvPr>
          <p:cNvCxnSpPr>
            <a:cxnSpLocks/>
          </p:cNvCxnSpPr>
          <p:nvPr userDrawn="1"/>
        </p:nvCxnSpPr>
        <p:spPr>
          <a:xfrm>
            <a:off x="762032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1C0473F-E6DB-D181-43D0-0D5C945184BB}"/>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0242076"/>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Picture 3">
    <p:bg>
      <p:bgRef idx="1001">
        <a:schemeClr val="bg1"/>
      </p:bgRef>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B5514FA0-05E8-2961-1038-EAF5251DC614}"/>
              </a:ext>
            </a:extLst>
          </p:cNvPr>
          <p:cNvSpPr>
            <a:spLocks noGrp="1"/>
          </p:cNvSpPr>
          <p:nvPr>
            <p:ph type="title"/>
          </p:nvPr>
        </p:nvSpPr>
        <p:spPr>
          <a:xfrm>
            <a:off x="4487024" y="634999"/>
            <a:ext cx="6950232" cy="1124525"/>
          </a:xfrm>
        </p:spPr>
        <p:txBody>
          <a:bodyPr anchor="t"/>
          <a:lstStyle/>
          <a:p>
            <a:r>
              <a:rPr lang="en-US"/>
              <a:t>Click to edit Master title style</a:t>
            </a:r>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a:xfrm rot="16200000">
            <a:off x="-2067304" y="2231454"/>
            <a:ext cx="4564376" cy="429768"/>
          </a:xfrm>
        </p:spPr>
        <p:txBody>
          <a:bodyPr/>
          <a:lstStyle/>
          <a:p>
            <a:r>
              <a:rPr lang="en-US"/>
              <a:t>SAMPLE FOOTER TEXT</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rot="16200000">
            <a:off x="-532354" y="5260879"/>
            <a:ext cx="1494474" cy="429768"/>
          </a:xfrm>
        </p:spPr>
        <p:txBody>
          <a:bodyPr/>
          <a:lstStyle/>
          <a:p>
            <a:fld id="{F2A5EBC1-EEC5-7C42-832C-A9026EE0BC29}" type="datetime1">
              <a:rPr lang="en-US" smtClean="0"/>
              <a:t>09/11/2025</a:t>
            </a:fld>
            <a:endParaRPr lang="en-US"/>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a:p>
        </p:txBody>
      </p:sp>
      <p:cxnSp>
        <p:nvCxnSpPr>
          <p:cNvPr id="10" name="Straight Connector 9">
            <a:extLst>
              <a:ext uri="{FF2B5EF4-FFF2-40B4-BE49-F238E27FC236}">
                <a16:creationId xmlns:a16="http://schemas.microsoft.com/office/drawing/2014/main" id="{5EA26726-2193-5028-87FF-55119A73A643}"/>
              </a:ext>
            </a:extLst>
          </p:cNvPr>
          <p:cNvCxnSpPr>
            <a:cxnSpLocks/>
          </p:cNvCxnSpPr>
          <p:nvPr userDrawn="1"/>
        </p:nvCxnSpPr>
        <p:spPr>
          <a:xfrm>
            <a:off x="3854841" y="164150"/>
            <a:ext cx="833715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598328" y="0"/>
            <a:ext cx="3256513" cy="6858000"/>
          </a:xfrm>
          <a:prstGeom prst="rect">
            <a:avLst/>
          </a:prstGeom>
          <a:blipFill dpi="0" rotWithShape="1">
            <a:blip r:embed="rId2">
              <a:alphaModFix amt="60000"/>
            </a:blip>
            <a:srcRect/>
            <a:stretch>
              <a:fillRect l="-74" r="-74"/>
            </a:stretch>
          </a:blipFill>
        </p:spPr>
        <p:txBody>
          <a:bodyPr/>
          <a:lstStyle>
            <a:lvl1pPr marL="0" indent="0">
              <a:buNone/>
              <a:defRPr/>
            </a:lvl1pPr>
          </a:lstStyle>
          <a:p>
            <a:r>
              <a:rPr lang="en-US"/>
              <a:t> </a:t>
            </a:r>
          </a:p>
        </p:txBody>
      </p:sp>
      <p:cxnSp>
        <p:nvCxnSpPr>
          <p:cNvPr id="5" name="Straight Connector 4">
            <a:extLst>
              <a:ext uri="{FF2B5EF4-FFF2-40B4-BE49-F238E27FC236}">
                <a16:creationId xmlns:a16="http://schemas.microsoft.com/office/drawing/2014/main" id="{1FAA0E72-1F2C-EAE4-77B7-9FF7C88D21DD}"/>
              </a:ext>
            </a:extLst>
          </p:cNvPr>
          <p:cNvCxnSpPr>
            <a:cxnSpLocks/>
          </p:cNvCxnSpPr>
          <p:nvPr userDrawn="1"/>
        </p:nvCxnSpPr>
        <p:spPr>
          <a:xfrm>
            <a:off x="385484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EA80D3F-C3CE-0859-0D1F-594C0503DBAA}"/>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Content Placeholder 7">
            <a:extLst>
              <a:ext uri="{FF2B5EF4-FFF2-40B4-BE49-F238E27FC236}">
                <a16:creationId xmlns:a16="http://schemas.microsoft.com/office/drawing/2014/main" id="{7A9AAC07-CAB1-CF16-5C97-C863D7E6BD22}"/>
              </a:ext>
            </a:extLst>
          </p:cNvPr>
          <p:cNvSpPr>
            <a:spLocks noGrp="1"/>
          </p:cNvSpPr>
          <p:nvPr>
            <p:ph sz="quarter" idx="14"/>
          </p:nvPr>
        </p:nvSpPr>
        <p:spPr>
          <a:xfrm>
            <a:off x="4487024" y="1879608"/>
            <a:ext cx="6950232" cy="434338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303415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p:bg>
      <p:bgRef idx="1001">
        <a:schemeClr val="bg1"/>
      </p:bgRef>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E5A671A-CD1D-3726-5EBC-4251B0B1F630}"/>
              </a:ext>
            </a:extLst>
          </p:cNvPr>
          <p:cNvCxnSpPr/>
          <p:nvPr/>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6" y="634991"/>
            <a:ext cx="11323505" cy="755659"/>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rot="16200000">
            <a:off x="-2067304" y="2241964"/>
            <a:ext cx="4564376" cy="429768"/>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53ED406-9BBB-8243-8F57-F2904DFCFBBC}"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652BC221-6328-07B8-5E00-E12DFAC6BF43}"/>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6" y="1572050"/>
            <a:ext cx="11323505" cy="4920463"/>
          </a:xfrm>
          <a:prstGeom prst="rect">
            <a:avLst/>
          </a:prstGeo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3574357"/>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Picture 4">
    <p:bg>
      <p:bgRef idx="1001">
        <a:schemeClr val="bg1"/>
      </p:bgRef>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616649CF-C20C-7376-D09A-88A289B7A347}"/>
              </a:ext>
            </a:extLst>
          </p:cNvPr>
          <p:cNvCxnSpPr>
            <a:cxnSpLocks/>
          </p:cNvCxnSpPr>
          <p:nvPr userDrawn="1"/>
        </p:nvCxnSpPr>
        <p:spPr>
          <a:xfrm>
            <a:off x="429208" y="164150"/>
            <a:ext cx="850627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2035DE79-838A-407A-D882-E2ECC332BA37}"/>
              </a:ext>
            </a:extLst>
          </p:cNvPr>
          <p:cNvSpPr>
            <a:spLocks noGrp="1"/>
          </p:cNvSpPr>
          <p:nvPr>
            <p:ph type="title"/>
          </p:nvPr>
        </p:nvSpPr>
        <p:spPr>
          <a:xfrm>
            <a:off x="612646" y="634999"/>
            <a:ext cx="8053370" cy="932688"/>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rot="16200000">
            <a:off x="-2067302" y="2231454"/>
            <a:ext cx="4564376" cy="429768"/>
          </a:xfrm>
        </p:spPr>
        <p:txBody>
          <a:bodyPr/>
          <a:lstStyle/>
          <a:p>
            <a:r>
              <a:rPr lang="en-US"/>
              <a:t>SAMPLE FOOTER TEXT</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rot="16200000">
            <a:off x="-532352" y="5260879"/>
            <a:ext cx="1494475" cy="429768"/>
          </a:xfrm>
        </p:spPr>
        <p:txBody>
          <a:bodyPr/>
          <a:lstStyle/>
          <a:p>
            <a:fld id="{0CAB06F6-E685-BB44-8251-DAABC7824548}" type="datetime1">
              <a:rPr lang="en-US" smtClean="0"/>
              <a:t>09/11/2025</a:t>
            </a:fld>
            <a:endParaRPr lang="en-US"/>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1" y="6492240"/>
            <a:ext cx="429207" cy="365125"/>
          </a:xfrm>
        </p:spPr>
        <p:txBody>
          <a:bodyPr/>
          <a:lstStyle/>
          <a:p>
            <a:fld id="{CC057153-B650-4DEB-B370-79DDCFDCE934}" type="slidenum">
              <a:rPr lang="en-US" smtClean="0"/>
              <a:t>‹#›</a:t>
            </a:fld>
            <a:endParaRPr lang="en-US"/>
          </a:p>
        </p:txBody>
      </p:sp>
      <p:cxnSp>
        <p:nvCxnSpPr>
          <p:cNvPr id="12" name="Straight Connector 11">
            <a:extLst>
              <a:ext uri="{FF2B5EF4-FFF2-40B4-BE49-F238E27FC236}">
                <a16:creationId xmlns:a16="http://schemas.microsoft.com/office/drawing/2014/main" id="{BB030F47-B045-036A-B67B-EF84DE9E2A8D}"/>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Content Placeholder 7">
            <a:extLst>
              <a:ext uri="{FF2B5EF4-FFF2-40B4-BE49-F238E27FC236}">
                <a16:creationId xmlns:a16="http://schemas.microsoft.com/office/drawing/2014/main" id="{74611DE4-D3F2-8522-9161-AA66017D25C5}"/>
              </a:ext>
            </a:extLst>
          </p:cNvPr>
          <p:cNvSpPr>
            <a:spLocks noGrp="1"/>
          </p:cNvSpPr>
          <p:nvPr>
            <p:ph sz="quarter" idx="14"/>
          </p:nvPr>
        </p:nvSpPr>
        <p:spPr>
          <a:xfrm>
            <a:off x="612646" y="1710153"/>
            <a:ext cx="8053370" cy="453537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Picture Placeholder 10">
            <a:extLst>
              <a:ext uri="{FF2B5EF4-FFF2-40B4-BE49-F238E27FC236}">
                <a16:creationId xmlns:a16="http://schemas.microsoft.com/office/drawing/2014/main" id="{30B91F0A-C479-FEF7-833F-CCE5C4EB4617}"/>
              </a:ext>
            </a:extLst>
          </p:cNvPr>
          <p:cNvSpPr>
            <a:spLocks noGrp="1"/>
          </p:cNvSpPr>
          <p:nvPr>
            <p:ph type="pic" sz="quarter" idx="13" hasCustomPrompt="1"/>
          </p:nvPr>
        </p:nvSpPr>
        <p:spPr>
          <a:xfrm>
            <a:off x="8935487" y="0"/>
            <a:ext cx="3256513"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6" name="Straight Connector 5">
            <a:extLst>
              <a:ext uri="{FF2B5EF4-FFF2-40B4-BE49-F238E27FC236}">
                <a16:creationId xmlns:a16="http://schemas.microsoft.com/office/drawing/2014/main" id="{83378864-FFEC-CA89-08FD-A1FFF3F03CA9}"/>
              </a:ext>
            </a:extLst>
          </p:cNvPr>
          <p:cNvCxnSpPr>
            <a:cxnSpLocks/>
          </p:cNvCxnSpPr>
          <p:nvPr userDrawn="1"/>
        </p:nvCxnSpPr>
        <p:spPr>
          <a:xfrm>
            <a:off x="893548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7020353"/>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Picture 5">
    <p:bg>
      <p:bgRef idx="1001">
        <a:schemeClr val="bg1"/>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F30E7C-B7B6-19F0-A56E-A9173599A966}"/>
              </a:ext>
            </a:extLst>
          </p:cNvPr>
          <p:cNvSpPr>
            <a:spLocks noGrp="1"/>
          </p:cNvSpPr>
          <p:nvPr>
            <p:ph type="title"/>
          </p:nvPr>
        </p:nvSpPr>
        <p:spPr>
          <a:xfrm>
            <a:off x="7094553" y="634999"/>
            <a:ext cx="4477512" cy="1328932"/>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67304" y="2231454"/>
            <a:ext cx="4564376" cy="429768"/>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1666" y="5260191"/>
            <a:ext cx="1493097" cy="429768"/>
          </a:xfrm>
        </p:spPr>
        <p:txBody>
          <a:bodyPr/>
          <a:lstStyle>
            <a:lvl1pPr>
              <a:defRPr>
                <a:solidFill>
                  <a:schemeClr val="tx1"/>
                </a:solidFill>
                <a:effectLst/>
              </a:defRPr>
            </a:lvl1pPr>
          </a:lstStyle>
          <a:p>
            <a:fld id="{18FB12C4-D228-0548-ADB4-1A4C8851F4D3}"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10" name="Straight Connector 9">
            <a:extLst>
              <a:ext uri="{FF2B5EF4-FFF2-40B4-BE49-F238E27FC236}">
                <a16:creationId xmlns:a16="http://schemas.microsoft.com/office/drawing/2014/main" id="{B44E0F01-74F8-4E05-0BF9-107555BA139C}"/>
              </a:ext>
            </a:extLst>
          </p:cNvPr>
          <p:cNvCxnSpPr>
            <a:cxnSpLocks/>
          </p:cNvCxnSpPr>
          <p:nvPr userDrawn="1"/>
        </p:nvCxnSpPr>
        <p:spPr>
          <a:xfrm>
            <a:off x="6453101" y="164150"/>
            <a:ext cx="57388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609599" y="0"/>
            <a:ext cx="5843502"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3" name="Straight Connector 2">
            <a:extLst>
              <a:ext uri="{FF2B5EF4-FFF2-40B4-BE49-F238E27FC236}">
                <a16:creationId xmlns:a16="http://schemas.microsoft.com/office/drawing/2014/main" id="{A85E70CC-C7D7-B9CE-493E-0579781D2D31}"/>
              </a:ext>
            </a:extLst>
          </p:cNvPr>
          <p:cNvCxnSpPr>
            <a:cxnSpLocks/>
          </p:cNvCxnSpPr>
          <p:nvPr userDrawn="1"/>
        </p:nvCxnSpPr>
        <p:spPr>
          <a:xfrm>
            <a:off x="645310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E830231-922B-910E-CA0F-2B635AE5E80F}"/>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7">
            <a:extLst>
              <a:ext uri="{FF2B5EF4-FFF2-40B4-BE49-F238E27FC236}">
                <a16:creationId xmlns:a16="http://schemas.microsoft.com/office/drawing/2014/main" id="{2805764E-60E5-FE62-A39B-C399C892CA28}"/>
              </a:ext>
            </a:extLst>
          </p:cNvPr>
          <p:cNvSpPr>
            <a:spLocks noGrp="1"/>
          </p:cNvSpPr>
          <p:nvPr>
            <p:ph sz="quarter" idx="15"/>
          </p:nvPr>
        </p:nvSpPr>
        <p:spPr>
          <a:xfrm>
            <a:off x="7094553" y="2110570"/>
            <a:ext cx="4477512" cy="428257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213755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Picture 6">
    <p:bg>
      <p:bgRef idx="1001">
        <a:schemeClr val="bg1"/>
      </p:bgRef>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78C3E4-9A2C-A408-E558-ACBB88C70840}"/>
              </a:ext>
            </a:extLst>
          </p:cNvPr>
          <p:cNvSpPr>
            <a:spLocks noGrp="1"/>
          </p:cNvSpPr>
          <p:nvPr>
            <p:ph type="title"/>
          </p:nvPr>
        </p:nvSpPr>
        <p:spPr>
          <a:xfrm>
            <a:off x="612649" y="632326"/>
            <a:ext cx="4494189" cy="1288169"/>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71905" y="2231455"/>
            <a:ext cx="4564377" cy="429768"/>
          </a:xfrm>
        </p:spPr>
        <p:txBody>
          <a:bodyPr/>
          <a:lstStyle>
            <a:lvl1pPr>
              <a:defRPr>
                <a:solidFill>
                  <a:schemeClr val="tx1"/>
                </a:solidFill>
                <a:effectLst/>
              </a:defRPr>
            </a:lvl1p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6954" y="5260879"/>
            <a:ext cx="1494474" cy="429768"/>
          </a:xfrm>
        </p:spPr>
        <p:txBody>
          <a:bodyPr/>
          <a:lstStyle/>
          <a:p>
            <a:fld id="{2992CB46-8CF1-8348-978D-ADB871DB2637}"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601" y="6492240"/>
            <a:ext cx="429207" cy="365760"/>
          </a:xfrm>
        </p:spPr>
        <p:txBody>
          <a:bodyPr/>
          <a:lstStyle>
            <a:lvl1pPr>
              <a:defRPr>
                <a:solidFill>
                  <a:schemeClr val="tx1"/>
                </a:solidFill>
                <a:effectLst/>
              </a:defRPr>
            </a:lvl1pPr>
          </a:lstStyle>
          <a:p>
            <a:fld id="{CC057153-B650-4DEB-B370-79DDCFDCE934}" type="slidenum">
              <a:rPr lang="en-US" smtClean="0"/>
              <a:pPr/>
              <a:t>‹#›</a:t>
            </a:fld>
            <a:endParaRPr lang="en-US"/>
          </a:p>
        </p:txBody>
      </p:sp>
      <p:sp>
        <p:nvSpPr>
          <p:cNvPr id="9" name="Content Placeholder 7">
            <a:extLst>
              <a:ext uri="{FF2B5EF4-FFF2-40B4-BE49-F238E27FC236}">
                <a16:creationId xmlns:a16="http://schemas.microsoft.com/office/drawing/2014/main" id="{3FB30328-57E8-EA3D-F9A4-154570AE3DF0}"/>
              </a:ext>
            </a:extLst>
          </p:cNvPr>
          <p:cNvSpPr>
            <a:spLocks noGrp="1"/>
          </p:cNvSpPr>
          <p:nvPr>
            <p:ph sz="quarter" idx="14"/>
          </p:nvPr>
        </p:nvSpPr>
        <p:spPr>
          <a:xfrm>
            <a:off x="612775" y="2068714"/>
            <a:ext cx="4494063" cy="415695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10">
            <a:extLst>
              <a:ext uri="{FF2B5EF4-FFF2-40B4-BE49-F238E27FC236}">
                <a16:creationId xmlns:a16="http://schemas.microsoft.com/office/drawing/2014/main" id="{39DAEF4D-3959-2C17-59C0-0C51806BBED5}"/>
              </a:ext>
            </a:extLst>
          </p:cNvPr>
          <p:cNvSpPr>
            <a:spLocks noGrp="1"/>
          </p:cNvSpPr>
          <p:nvPr>
            <p:ph type="pic" sz="quarter" idx="15" hasCustomPrompt="1"/>
          </p:nvPr>
        </p:nvSpPr>
        <p:spPr>
          <a:xfrm>
            <a:off x="5658928" y="0"/>
            <a:ext cx="6533072" cy="6858000"/>
          </a:xfrm>
          <a:prstGeom prst="rect">
            <a:avLst/>
          </a:prstGeom>
          <a:blipFill dpi="0" rotWithShape="1">
            <a:blip r:embed="rId2">
              <a:alphaModFix amt="60000"/>
            </a:blip>
            <a:srcRect/>
            <a:stretch>
              <a:fillRect l="-154" r="-154"/>
            </a:stretch>
          </a:blipFill>
        </p:spPr>
        <p:txBody>
          <a:bodyPr/>
          <a:lstStyle>
            <a:lvl1pPr marL="0" indent="0">
              <a:buNone/>
              <a:defRPr/>
            </a:lvl1pPr>
          </a:lstStyle>
          <a:p>
            <a:r>
              <a:rPr lang="en-US"/>
              <a:t> </a:t>
            </a:r>
          </a:p>
        </p:txBody>
      </p:sp>
      <p:cxnSp>
        <p:nvCxnSpPr>
          <p:cNvPr id="3" name="Straight Connector 2">
            <a:extLst>
              <a:ext uri="{FF2B5EF4-FFF2-40B4-BE49-F238E27FC236}">
                <a16:creationId xmlns:a16="http://schemas.microsoft.com/office/drawing/2014/main" id="{8812D87E-65D6-AA23-C2F1-6ACD679648B1}"/>
              </a:ext>
            </a:extLst>
          </p:cNvPr>
          <p:cNvCxnSpPr>
            <a:cxnSpLocks/>
          </p:cNvCxnSpPr>
          <p:nvPr userDrawn="1"/>
        </p:nvCxnSpPr>
        <p:spPr>
          <a:xfrm>
            <a:off x="431800" y="164150"/>
            <a:ext cx="52138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CC1A446-6BAE-22CC-E376-C7034DBFDE71}"/>
              </a:ext>
            </a:extLst>
          </p:cNvPr>
          <p:cNvCxnSpPr>
            <a:cxnSpLocks/>
          </p:cNvCxnSpPr>
          <p:nvPr userDrawn="1"/>
        </p:nvCxnSpPr>
        <p:spPr>
          <a:xfrm>
            <a:off x="5656309" y="372"/>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4047466-B04C-40AF-946A-45572220C733}"/>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7193252"/>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with Picture 7">
    <p:bg>
      <p:bgRef idx="1001">
        <a:schemeClr val="bg1"/>
      </p:bgRef>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496FAE0-B42A-699E-0194-1D9B07385D83}"/>
              </a:ext>
            </a:extLst>
          </p:cNvPr>
          <p:cNvSpPr>
            <a:spLocks noGrp="1"/>
          </p:cNvSpPr>
          <p:nvPr>
            <p:ph type="title"/>
          </p:nvPr>
        </p:nvSpPr>
        <p:spPr>
          <a:xfrm>
            <a:off x="8212663" y="634999"/>
            <a:ext cx="3363514" cy="1667226"/>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67304" y="2231454"/>
            <a:ext cx="4564376" cy="429768"/>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2354" y="5260879"/>
            <a:ext cx="1494473" cy="429768"/>
          </a:xfrm>
        </p:spPr>
        <p:txBody>
          <a:bodyPr/>
          <a:lstStyle>
            <a:lvl1pPr>
              <a:defRPr>
                <a:solidFill>
                  <a:schemeClr val="tx1"/>
                </a:solidFill>
                <a:effectLst/>
              </a:defRPr>
            </a:lvl1pPr>
          </a:lstStyle>
          <a:p>
            <a:fld id="{C35D9022-AF13-914E-AAF5-06802DCD2AF1}"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13" name="Picture Placeholder 10">
            <a:extLst>
              <a:ext uri="{FF2B5EF4-FFF2-40B4-BE49-F238E27FC236}">
                <a16:creationId xmlns:a16="http://schemas.microsoft.com/office/drawing/2014/main" id="{2CCC32EC-CCE1-D04B-E748-1BE84D20874B}"/>
              </a:ext>
            </a:extLst>
          </p:cNvPr>
          <p:cNvSpPr>
            <a:spLocks noGrp="1"/>
          </p:cNvSpPr>
          <p:nvPr>
            <p:ph type="pic" sz="quarter" idx="14" hasCustomPrompt="1"/>
          </p:nvPr>
        </p:nvSpPr>
        <p:spPr>
          <a:xfrm>
            <a:off x="597134" y="0"/>
            <a:ext cx="6987010"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sp>
        <p:nvSpPr>
          <p:cNvPr id="14" name="Content Placeholder 7">
            <a:extLst>
              <a:ext uri="{FF2B5EF4-FFF2-40B4-BE49-F238E27FC236}">
                <a16:creationId xmlns:a16="http://schemas.microsoft.com/office/drawing/2014/main" id="{8B608AF4-46F5-990E-C133-313D6B22C312}"/>
              </a:ext>
            </a:extLst>
          </p:cNvPr>
          <p:cNvSpPr>
            <a:spLocks noGrp="1"/>
          </p:cNvSpPr>
          <p:nvPr>
            <p:ph sz="quarter" idx="15"/>
          </p:nvPr>
        </p:nvSpPr>
        <p:spPr>
          <a:xfrm>
            <a:off x="8212790" y="2450529"/>
            <a:ext cx="3363513" cy="385464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78B378FF-8198-DC37-BA5B-473DEDD75988}"/>
              </a:ext>
            </a:extLst>
          </p:cNvPr>
          <p:cNvCxnSpPr>
            <a:cxnSpLocks/>
          </p:cNvCxnSpPr>
          <p:nvPr userDrawn="1"/>
        </p:nvCxnSpPr>
        <p:spPr>
          <a:xfrm>
            <a:off x="7584144" y="164150"/>
            <a:ext cx="460785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E54E56D6-14F7-4AF8-BCF3-2B60F1174250}"/>
              </a:ext>
            </a:extLst>
          </p:cNvPr>
          <p:cNvCxnSpPr>
            <a:cxnSpLocks/>
          </p:cNvCxnSpPr>
          <p:nvPr userDrawn="1"/>
        </p:nvCxnSpPr>
        <p:spPr>
          <a:xfrm>
            <a:off x="758829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FD24FBA-09F1-E77D-0C3E-A914CBD5F4F2}"/>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3759997"/>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with Picture 8">
    <p:bg>
      <p:bgRef idx="1001">
        <a:schemeClr val="bg1"/>
      </p:bgRef>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73E7AA6-3E01-E0FE-40A6-864DFD88873B}"/>
              </a:ext>
            </a:extLst>
          </p:cNvPr>
          <p:cNvSpPr>
            <a:spLocks noGrp="1"/>
          </p:cNvSpPr>
          <p:nvPr>
            <p:ph type="title"/>
          </p:nvPr>
        </p:nvSpPr>
        <p:spPr>
          <a:xfrm>
            <a:off x="615697" y="634999"/>
            <a:ext cx="3363510" cy="1667226"/>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64711" y="2231455"/>
            <a:ext cx="4564377" cy="429768"/>
          </a:xfrm>
        </p:spPr>
        <p:txBody>
          <a:bodyPr/>
          <a:lstStyle>
            <a:lvl1pPr>
              <a:defRPr>
                <a:solidFill>
                  <a:schemeClr val="tx1"/>
                </a:solidFill>
                <a:effectLst/>
              </a:defRPr>
            </a:lvl1p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29760" y="5260879"/>
            <a:ext cx="1494474" cy="429768"/>
          </a:xfrm>
        </p:spPr>
        <p:txBody>
          <a:bodyPr/>
          <a:lstStyle/>
          <a:p>
            <a:fld id="{4D3895DF-CE00-4443-B506-04551A131964}"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2593" y="6492875"/>
            <a:ext cx="429207" cy="365125"/>
          </a:xfrm>
        </p:spPr>
        <p:txBody>
          <a:bodyPr/>
          <a:lstStyle>
            <a:lvl1pPr>
              <a:defRPr>
                <a:solidFill>
                  <a:schemeClr val="tx1"/>
                </a:solidFill>
                <a:effectLst/>
              </a:defRPr>
            </a:lvl1pPr>
          </a:lstStyle>
          <a:p>
            <a:fld id="{CC057153-B650-4DEB-B370-79DDCFDCE934}" type="slidenum">
              <a:rPr lang="en-US" smtClean="0"/>
              <a:pPr/>
              <a:t>‹#›</a:t>
            </a:fld>
            <a:endParaRPr lang="en-US"/>
          </a:p>
        </p:txBody>
      </p:sp>
      <p:sp>
        <p:nvSpPr>
          <p:cNvPr id="14" name="Content Placeholder 7">
            <a:extLst>
              <a:ext uri="{FF2B5EF4-FFF2-40B4-BE49-F238E27FC236}">
                <a16:creationId xmlns:a16="http://schemas.microsoft.com/office/drawing/2014/main" id="{07C31AA0-00A0-8749-8CC5-95B234604803}"/>
              </a:ext>
            </a:extLst>
          </p:cNvPr>
          <p:cNvSpPr>
            <a:spLocks noGrp="1"/>
          </p:cNvSpPr>
          <p:nvPr>
            <p:ph sz="quarter" idx="14"/>
          </p:nvPr>
        </p:nvSpPr>
        <p:spPr>
          <a:xfrm>
            <a:off x="615824" y="2450529"/>
            <a:ext cx="3363513" cy="381488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Picture Placeholder 10">
            <a:extLst>
              <a:ext uri="{FF2B5EF4-FFF2-40B4-BE49-F238E27FC236}">
                <a16:creationId xmlns:a16="http://schemas.microsoft.com/office/drawing/2014/main" id="{ABDC61D1-0D87-5A5A-4C73-5CAFD8889E02}"/>
              </a:ext>
            </a:extLst>
          </p:cNvPr>
          <p:cNvSpPr>
            <a:spLocks noGrp="1"/>
          </p:cNvSpPr>
          <p:nvPr>
            <p:ph type="pic" sz="quarter" idx="15" hasCustomPrompt="1"/>
          </p:nvPr>
        </p:nvSpPr>
        <p:spPr>
          <a:xfrm>
            <a:off x="4607856" y="0"/>
            <a:ext cx="7584144"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9" name="Straight Connector 8">
            <a:extLst>
              <a:ext uri="{FF2B5EF4-FFF2-40B4-BE49-F238E27FC236}">
                <a16:creationId xmlns:a16="http://schemas.microsoft.com/office/drawing/2014/main" id="{56838F21-75ED-E44B-42EB-FC7FE5E930B5}"/>
              </a:ext>
            </a:extLst>
          </p:cNvPr>
          <p:cNvCxnSpPr>
            <a:cxnSpLocks/>
          </p:cNvCxnSpPr>
          <p:nvPr userDrawn="1"/>
        </p:nvCxnSpPr>
        <p:spPr>
          <a:xfrm>
            <a:off x="431800" y="164150"/>
            <a:ext cx="41628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F9AEDF6-9814-FD08-73EB-63D58BF776EA}"/>
              </a:ext>
            </a:extLst>
          </p:cNvPr>
          <p:cNvCxnSpPr>
            <a:cxnSpLocks/>
          </p:cNvCxnSpPr>
          <p:nvPr userDrawn="1"/>
        </p:nvCxnSpPr>
        <p:spPr>
          <a:xfrm>
            <a:off x="4601894"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5A8CA044-325A-12D3-37BC-BDCEBBC342CC}"/>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203574"/>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Picture 9">
    <p:bg>
      <p:bgRef idx="1001">
        <a:schemeClr val="bg1"/>
      </p:bgRef>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EDD9488-FAAC-3468-EC84-62DCAA385014}"/>
              </a:ext>
            </a:extLst>
          </p:cNvPr>
          <p:cNvSpPr>
            <a:spLocks noGrp="1"/>
          </p:cNvSpPr>
          <p:nvPr>
            <p:ph type="title"/>
          </p:nvPr>
        </p:nvSpPr>
        <p:spPr>
          <a:xfrm>
            <a:off x="8888061" y="634999"/>
            <a:ext cx="2699254" cy="2214453"/>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rot="16200000">
            <a:off x="-2067301" y="2231454"/>
            <a:ext cx="4564376" cy="429768"/>
          </a:xfrm>
        </p:spPr>
        <p:txBody>
          <a:bodyPr/>
          <a:lstStyle/>
          <a:p>
            <a:r>
              <a:rPr lang="en-US"/>
              <a:t>SAMPLE FOOTER TEXT</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rot="16200000">
            <a:off x="-532352" y="5260879"/>
            <a:ext cx="1494475" cy="429768"/>
          </a:xfrm>
        </p:spPr>
        <p:txBody>
          <a:bodyPr/>
          <a:lstStyle/>
          <a:p>
            <a:fld id="{E242787B-6DCB-1542-A351-2D27DB5C9EB5}" type="datetime1">
              <a:rPr lang="en-US" smtClean="0"/>
              <a:t>09/11/2025</a:t>
            </a:fld>
            <a:endParaRPr lang="en-US"/>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a:xfrm>
            <a:off x="2" y="6492513"/>
            <a:ext cx="429207" cy="365125"/>
          </a:xfrm>
        </p:spPr>
        <p:txBody>
          <a:bodyPr/>
          <a:lstStyle/>
          <a:p>
            <a:fld id="{CC057153-B650-4DEB-B370-79DDCFDCE934}" type="slidenum">
              <a:rPr lang="en-US" smtClean="0"/>
              <a:t>‹#›</a:t>
            </a:fld>
            <a:endParaRPr lang="en-US"/>
          </a:p>
        </p:txBody>
      </p:sp>
      <p:sp>
        <p:nvSpPr>
          <p:cNvPr id="13" name="Picture Placeholder 9">
            <a:extLst>
              <a:ext uri="{FF2B5EF4-FFF2-40B4-BE49-F238E27FC236}">
                <a16:creationId xmlns:a16="http://schemas.microsoft.com/office/drawing/2014/main" id="{9785BB1B-C644-BA77-7DDD-02B6EA405BF6}"/>
              </a:ext>
            </a:extLst>
          </p:cNvPr>
          <p:cNvSpPr>
            <a:spLocks noGrp="1"/>
          </p:cNvSpPr>
          <p:nvPr>
            <p:ph type="pic" sz="quarter" idx="18" hasCustomPrompt="1"/>
          </p:nvPr>
        </p:nvSpPr>
        <p:spPr>
          <a:xfrm>
            <a:off x="604685" y="0"/>
            <a:ext cx="7644953" cy="6858000"/>
          </a:xfrm>
          <a:custGeom>
            <a:avLst/>
            <a:gdLst>
              <a:gd name="connsiteX0" fmla="*/ 0 w 8326323"/>
              <a:gd name="connsiteY0" fmla="*/ 0 h 6858000"/>
              <a:gd name="connsiteX1" fmla="*/ 8326323 w 8326323"/>
              <a:gd name="connsiteY1" fmla="*/ 0 h 6858000"/>
              <a:gd name="connsiteX2" fmla="*/ 8326323 w 8326323"/>
              <a:gd name="connsiteY2" fmla="*/ 6858000 h 6858000"/>
              <a:gd name="connsiteX3" fmla="*/ 0 w 832632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6323" h="6858000">
                <a:moveTo>
                  <a:pt x="0" y="0"/>
                </a:moveTo>
                <a:lnTo>
                  <a:pt x="8326323" y="0"/>
                </a:lnTo>
                <a:lnTo>
                  <a:pt x="8326323" y="6858000"/>
                </a:lnTo>
                <a:lnTo>
                  <a:pt x="0" y="6858000"/>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a:t> </a:t>
            </a:r>
          </a:p>
        </p:txBody>
      </p:sp>
      <p:sp>
        <p:nvSpPr>
          <p:cNvPr id="14" name="Content Placeholder 7">
            <a:extLst>
              <a:ext uri="{FF2B5EF4-FFF2-40B4-BE49-F238E27FC236}">
                <a16:creationId xmlns:a16="http://schemas.microsoft.com/office/drawing/2014/main" id="{8E56834F-CC6F-AB0D-0C2D-D32A96F77227}"/>
              </a:ext>
            </a:extLst>
          </p:cNvPr>
          <p:cNvSpPr>
            <a:spLocks noGrp="1"/>
          </p:cNvSpPr>
          <p:nvPr>
            <p:ph sz="quarter" idx="14"/>
          </p:nvPr>
        </p:nvSpPr>
        <p:spPr>
          <a:xfrm>
            <a:off x="8889055" y="3011335"/>
            <a:ext cx="2693346" cy="3211666"/>
          </a:xfrm>
          <a:prstGeom prst="rect">
            <a:avLst/>
          </a:prstGeo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a:extLst>
              <a:ext uri="{FF2B5EF4-FFF2-40B4-BE49-F238E27FC236}">
                <a16:creationId xmlns:a16="http://schemas.microsoft.com/office/drawing/2014/main" id="{8F9841FB-35AF-1919-0953-5642770662AC}"/>
              </a:ext>
            </a:extLst>
          </p:cNvPr>
          <p:cNvCxnSpPr>
            <a:cxnSpLocks/>
          </p:cNvCxnSpPr>
          <p:nvPr userDrawn="1"/>
        </p:nvCxnSpPr>
        <p:spPr>
          <a:xfrm>
            <a:off x="8259492" y="164150"/>
            <a:ext cx="39325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358AE5DC-7AFC-CD99-8A67-46A580A7DEFE}"/>
              </a:ext>
            </a:extLst>
          </p:cNvPr>
          <p:cNvCxnSpPr>
            <a:cxnSpLocks/>
          </p:cNvCxnSpPr>
          <p:nvPr userDrawn="1"/>
        </p:nvCxnSpPr>
        <p:spPr>
          <a:xfrm>
            <a:off x="825949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1BA6662-88AA-A191-B6D5-4B6DF99C8B16}"/>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801680"/>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Picture 10">
    <p:bg>
      <p:bgRef idx="1001">
        <a:schemeClr val="bg1"/>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60D1278-B5CC-BDBD-8FA3-679C676A536D}"/>
              </a:ext>
            </a:extLst>
          </p:cNvPr>
          <p:cNvSpPr>
            <a:spLocks noGrp="1"/>
          </p:cNvSpPr>
          <p:nvPr>
            <p:ph type="title"/>
          </p:nvPr>
        </p:nvSpPr>
        <p:spPr>
          <a:xfrm>
            <a:off x="615697" y="634999"/>
            <a:ext cx="2699254" cy="2214453"/>
          </a:xfrm>
        </p:spPr>
        <p:txBody>
          <a:bodyPr anchor="t"/>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62638" y="2236683"/>
            <a:ext cx="4553921" cy="429768"/>
          </a:xfrm>
        </p:spPr>
        <p:txBody>
          <a:bodyPr/>
          <a:lstStyle>
            <a:lvl1pPr>
              <a:defRPr>
                <a:solidFill>
                  <a:schemeClr val="tx1"/>
                </a:solidFill>
                <a:effectLst/>
              </a:defRPr>
            </a:lvl1p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2354" y="5260880"/>
            <a:ext cx="1494476" cy="429768"/>
          </a:xfrm>
        </p:spPr>
        <p:txBody>
          <a:bodyPr/>
          <a:lstStyle/>
          <a:p>
            <a:fld id="{B71CD34A-E620-234C-80E5-E81441778490}"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0" y="6492875"/>
            <a:ext cx="429207" cy="365125"/>
          </a:xfrm>
        </p:spPr>
        <p:txBody>
          <a:bodyPr/>
          <a:lstStyle>
            <a:lvl1pPr>
              <a:defRPr>
                <a:solidFill>
                  <a:schemeClr val="tx1"/>
                </a:solidFill>
                <a:effectLst/>
              </a:defRPr>
            </a:lvl1pPr>
          </a:lstStyle>
          <a:p>
            <a:fld id="{CC057153-B650-4DEB-B370-79DDCFDCE934}" type="slidenum">
              <a:rPr lang="en-US" smtClean="0"/>
              <a:pPr/>
              <a:t>‹#›</a:t>
            </a:fld>
            <a:endParaRPr lang="en-US"/>
          </a:p>
        </p:txBody>
      </p:sp>
      <p:sp>
        <p:nvSpPr>
          <p:cNvPr id="13" name="Content Placeholder 7">
            <a:extLst>
              <a:ext uri="{FF2B5EF4-FFF2-40B4-BE49-F238E27FC236}">
                <a16:creationId xmlns:a16="http://schemas.microsoft.com/office/drawing/2014/main" id="{4C1D2059-BF06-D57F-DC08-4CF8A0E3616D}"/>
              </a:ext>
            </a:extLst>
          </p:cNvPr>
          <p:cNvSpPr>
            <a:spLocks noGrp="1"/>
          </p:cNvSpPr>
          <p:nvPr>
            <p:ph sz="quarter" idx="14"/>
          </p:nvPr>
        </p:nvSpPr>
        <p:spPr>
          <a:xfrm>
            <a:off x="616691" y="3011335"/>
            <a:ext cx="2693346" cy="3211666"/>
          </a:xfrm>
          <a:prstGeom prst="rect">
            <a:avLst/>
          </a:prstGeo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9">
            <a:extLst>
              <a:ext uri="{FF2B5EF4-FFF2-40B4-BE49-F238E27FC236}">
                <a16:creationId xmlns:a16="http://schemas.microsoft.com/office/drawing/2014/main" id="{FF55FC92-13DA-DA43-D4EE-90F1CFCD3002}"/>
              </a:ext>
            </a:extLst>
          </p:cNvPr>
          <p:cNvSpPr>
            <a:spLocks noGrp="1"/>
          </p:cNvSpPr>
          <p:nvPr>
            <p:ph type="pic" sz="quarter" idx="15" hasCustomPrompt="1"/>
          </p:nvPr>
        </p:nvSpPr>
        <p:spPr>
          <a:xfrm>
            <a:off x="3865677" y="0"/>
            <a:ext cx="8326323" cy="6858000"/>
          </a:xfrm>
          <a:custGeom>
            <a:avLst/>
            <a:gdLst>
              <a:gd name="connsiteX0" fmla="*/ 0 w 8326323"/>
              <a:gd name="connsiteY0" fmla="*/ 0 h 6858000"/>
              <a:gd name="connsiteX1" fmla="*/ 8326323 w 8326323"/>
              <a:gd name="connsiteY1" fmla="*/ 0 h 6858000"/>
              <a:gd name="connsiteX2" fmla="*/ 8326323 w 8326323"/>
              <a:gd name="connsiteY2" fmla="*/ 6858000 h 6858000"/>
              <a:gd name="connsiteX3" fmla="*/ 0 w 832632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6323" h="6858000">
                <a:moveTo>
                  <a:pt x="0" y="0"/>
                </a:moveTo>
                <a:lnTo>
                  <a:pt x="8326323" y="0"/>
                </a:lnTo>
                <a:lnTo>
                  <a:pt x="8326323" y="6858000"/>
                </a:lnTo>
                <a:lnTo>
                  <a:pt x="0" y="6858000"/>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a:t> </a:t>
            </a:r>
          </a:p>
        </p:txBody>
      </p:sp>
      <p:cxnSp>
        <p:nvCxnSpPr>
          <p:cNvPr id="3" name="Straight Connector 2">
            <a:extLst>
              <a:ext uri="{FF2B5EF4-FFF2-40B4-BE49-F238E27FC236}">
                <a16:creationId xmlns:a16="http://schemas.microsoft.com/office/drawing/2014/main" id="{9C4DF952-8FA0-48F5-F7EF-53D541404A33}"/>
              </a:ext>
            </a:extLst>
          </p:cNvPr>
          <p:cNvCxnSpPr>
            <a:cxnSpLocks/>
          </p:cNvCxnSpPr>
          <p:nvPr userDrawn="1"/>
        </p:nvCxnSpPr>
        <p:spPr>
          <a:xfrm>
            <a:off x="431800" y="164150"/>
            <a:ext cx="3420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6E75C3-3D50-62F4-97A1-08D85ABC2127}"/>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D9DCC5-4A76-A29C-BDAD-62E571E6267E}"/>
              </a:ext>
            </a:extLst>
          </p:cNvPr>
          <p:cNvCxnSpPr>
            <a:cxnSpLocks/>
          </p:cNvCxnSpPr>
          <p:nvPr userDrawn="1"/>
        </p:nvCxnSpPr>
        <p:spPr>
          <a:xfrm>
            <a:off x="386152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6538422"/>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Picture 11">
    <p:bg>
      <p:bgRef idx="1001">
        <a:schemeClr val="bg1"/>
      </p:bgRef>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C775AC-06F6-654A-B451-BF23AC7E4EB9}"/>
              </a:ext>
            </a:extLst>
          </p:cNvPr>
          <p:cNvSpPr>
            <a:spLocks noGrp="1"/>
          </p:cNvSpPr>
          <p:nvPr>
            <p:ph type="title"/>
          </p:nvPr>
        </p:nvSpPr>
        <p:spPr>
          <a:xfrm>
            <a:off x="612646" y="5012268"/>
            <a:ext cx="4019522" cy="1127275"/>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67302" y="2231455"/>
            <a:ext cx="4564377" cy="429768"/>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2351" y="5260879"/>
            <a:ext cx="1494474" cy="429768"/>
          </a:xfrm>
        </p:spPr>
        <p:txBody>
          <a:bodyPr/>
          <a:lstStyle>
            <a:lvl1pPr>
              <a:defRPr>
                <a:solidFill>
                  <a:schemeClr val="tx1"/>
                </a:solidFill>
                <a:effectLst/>
              </a:defRPr>
            </a:lvl1pPr>
          </a:lstStyle>
          <a:p>
            <a:fld id="{E18AFC1E-5CDA-EE42-95A5-C2F245BB2156}"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2" y="6492513"/>
            <a:ext cx="429207" cy="365125"/>
          </a:xfrm>
        </p:spPr>
        <p:txBody>
          <a:bodyPr/>
          <a:lstStyle/>
          <a:p>
            <a:fld id="{CC057153-B650-4DEB-B370-79DDCFDCE934}" type="slidenum">
              <a:rPr lang="en-US" smtClean="0"/>
              <a:t>‹#›</a:t>
            </a:fld>
            <a:endParaRPr lang="en-US"/>
          </a:p>
        </p:txBody>
      </p:sp>
      <p:sp>
        <p:nvSpPr>
          <p:cNvPr id="12" name="Picture Placeholder 10">
            <a:extLst>
              <a:ext uri="{FF2B5EF4-FFF2-40B4-BE49-F238E27FC236}">
                <a16:creationId xmlns:a16="http://schemas.microsoft.com/office/drawing/2014/main" id="{13020A22-5D19-D344-F727-D4D20AA1FB7F}"/>
              </a:ext>
            </a:extLst>
          </p:cNvPr>
          <p:cNvSpPr>
            <a:spLocks noGrp="1"/>
          </p:cNvSpPr>
          <p:nvPr>
            <p:ph type="pic" sz="quarter" idx="14" hasCustomPrompt="1"/>
          </p:nvPr>
        </p:nvSpPr>
        <p:spPr>
          <a:xfrm>
            <a:off x="598303" y="0"/>
            <a:ext cx="11593695" cy="4635132"/>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sp>
        <p:nvSpPr>
          <p:cNvPr id="13" name="Content Placeholder 7">
            <a:extLst>
              <a:ext uri="{FF2B5EF4-FFF2-40B4-BE49-F238E27FC236}">
                <a16:creationId xmlns:a16="http://schemas.microsoft.com/office/drawing/2014/main" id="{FB7ED5EB-305D-576F-1A1C-06E6B2A0F31B}"/>
              </a:ext>
            </a:extLst>
          </p:cNvPr>
          <p:cNvSpPr>
            <a:spLocks noGrp="1"/>
          </p:cNvSpPr>
          <p:nvPr>
            <p:ph sz="quarter" idx="15"/>
          </p:nvPr>
        </p:nvSpPr>
        <p:spPr>
          <a:xfrm>
            <a:off x="5156009" y="5012267"/>
            <a:ext cx="6426391" cy="1241576"/>
          </a:xfrm>
          <a:prstGeom prst="rect">
            <a:avLst/>
          </a:prstGeo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36A42A28-5C2F-9093-B5D9-C2651F290DFF}"/>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547916"/>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Picture 1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1425E99-2E4D-268B-5E93-5F4B4D25A22A}"/>
              </a:ext>
            </a:extLst>
          </p:cNvPr>
          <p:cNvSpPr>
            <a:spLocks noGrp="1"/>
          </p:cNvSpPr>
          <p:nvPr>
            <p:ph type="title"/>
          </p:nvPr>
        </p:nvSpPr>
        <p:spPr>
          <a:xfrm>
            <a:off x="612646" y="3880757"/>
            <a:ext cx="3044954" cy="2245126"/>
          </a:xfrm>
        </p:spPr>
        <p:txBody>
          <a:bodyPr anchor="t">
            <a:norm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6E626BD0-BD46-934B-ADDF-CF3299725EE4}" type="datetime1">
              <a:rPr lang="en-US" smtClean="0"/>
              <a:t>09/11/2025</a:t>
            </a:fld>
            <a:endParaRPr lang="en-US"/>
          </a:p>
        </p:txBody>
      </p:sp>
      <p:sp>
        <p:nvSpPr>
          <p:cNvPr id="9" name="Picture Placeholder 10">
            <a:extLst>
              <a:ext uri="{FF2B5EF4-FFF2-40B4-BE49-F238E27FC236}">
                <a16:creationId xmlns:a16="http://schemas.microsoft.com/office/drawing/2014/main" id="{9FDEF7EB-1801-E3D3-0EB3-A17D6AD2341A}"/>
              </a:ext>
            </a:extLst>
          </p:cNvPr>
          <p:cNvSpPr>
            <a:spLocks noGrp="1"/>
          </p:cNvSpPr>
          <p:nvPr>
            <p:ph type="pic" sz="quarter" idx="14" hasCustomPrompt="1"/>
          </p:nvPr>
        </p:nvSpPr>
        <p:spPr>
          <a:xfrm>
            <a:off x="612645" y="0"/>
            <a:ext cx="11579353" cy="3443331"/>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sp>
        <p:nvSpPr>
          <p:cNvPr id="10" name="Content Placeholder 7">
            <a:extLst>
              <a:ext uri="{FF2B5EF4-FFF2-40B4-BE49-F238E27FC236}">
                <a16:creationId xmlns:a16="http://schemas.microsoft.com/office/drawing/2014/main" id="{81C221A2-8407-5746-E87B-3CEAD025CD3F}"/>
              </a:ext>
            </a:extLst>
          </p:cNvPr>
          <p:cNvSpPr>
            <a:spLocks noGrp="1"/>
          </p:cNvSpPr>
          <p:nvPr>
            <p:ph sz="quarter" idx="15"/>
          </p:nvPr>
        </p:nvSpPr>
        <p:spPr>
          <a:xfrm>
            <a:off x="4122370" y="3880757"/>
            <a:ext cx="7460029" cy="2443843"/>
          </a:xfrm>
          <a:prstGeom prst="rect">
            <a:avLst/>
          </a:prstGeo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4" name="Straight Connector 3">
            <a:extLst>
              <a:ext uri="{FF2B5EF4-FFF2-40B4-BE49-F238E27FC236}">
                <a16:creationId xmlns:a16="http://schemas.microsoft.com/office/drawing/2014/main" id="{AE7E7B67-A585-C4C0-BD50-861ED489B135}"/>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6106448"/>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with Picture 13">
    <p:bg>
      <p:bgRef idx="1001">
        <a:schemeClr val="bg1"/>
      </p:bgRef>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C737DE76-E217-D796-38E2-BE156016BD58}"/>
              </a:ext>
            </a:extLst>
          </p:cNvPr>
          <p:cNvSpPr>
            <a:spLocks noGrp="1"/>
          </p:cNvSpPr>
          <p:nvPr>
            <p:ph type="title"/>
          </p:nvPr>
        </p:nvSpPr>
        <p:spPr>
          <a:xfrm>
            <a:off x="598328" y="634999"/>
            <a:ext cx="3021868" cy="1773540"/>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1EC6455-E06F-4448-8EA7-FF67E5DC7A22}"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10" name="Content Placeholder 7">
            <a:extLst>
              <a:ext uri="{FF2B5EF4-FFF2-40B4-BE49-F238E27FC236}">
                <a16:creationId xmlns:a16="http://schemas.microsoft.com/office/drawing/2014/main" id="{38AE8B48-2473-88AA-21D0-3F9273AC0BDE}"/>
              </a:ext>
            </a:extLst>
          </p:cNvPr>
          <p:cNvSpPr>
            <a:spLocks noGrp="1"/>
          </p:cNvSpPr>
          <p:nvPr>
            <p:ph sz="quarter" idx="16"/>
          </p:nvPr>
        </p:nvSpPr>
        <p:spPr>
          <a:xfrm>
            <a:off x="4122370" y="634999"/>
            <a:ext cx="7460029" cy="2330455"/>
          </a:xfrm>
          <a:prstGeom prst="rect">
            <a:avLst/>
          </a:prstGeo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3">
            <a:extLst>
              <a:ext uri="{FF2B5EF4-FFF2-40B4-BE49-F238E27FC236}">
                <a16:creationId xmlns:a16="http://schemas.microsoft.com/office/drawing/2014/main" id="{9CF2FA52-EFAF-6671-1458-CF597D619DA6}"/>
              </a:ext>
            </a:extLst>
          </p:cNvPr>
          <p:cNvSpPr>
            <a:spLocks noGrp="1"/>
          </p:cNvSpPr>
          <p:nvPr>
            <p:ph type="pic" sz="quarter" idx="15" hasCustomPrompt="1"/>
          </p:nvPr>
        </p:nvSpPr>
        <p:spPr>
          <a:xfrm>
            <a:off x="597745" y="3636524"/>
            <a:ext cx="11594254" cy="3221477"/>
          </a:xfrm>
          <a:custGeom>
            <a:avLst/>
            <a:gdLst>
              <a:gd name="connsiteX0" fmla="*/ 0 w 12192000"/>
              <a:gd name="connsiteY0" fmla="*/ 0 h 3221477"/>
              <a:gd name="connsiteX1" fmla="*/ 12192000 w 12192000"/>
              <a:gd name="connsiteY1" fmla="*/ 0 h 3221477"/>
              <a:gd name="connsiteX2" fmla="*/ 12192000 w 12192000"/>
              <a:gd name="connsiteY2" fmla="*/ 3221477 h 3221477"/>
              <a:gd name="connsiteX3" fmla="*/ 0 w 12192000"/>
              <a:gd name="connsiteY3" fmla="*/ 3221477 h 3221477"/>
            </a:gdLst>
            <a:ahLst/>
            <a:cxnLst>
              <a:cxn ang="0">
                <a:pos x="connsiteX0" y="connsiteY0"/>
              </a:cxn>
              <a:cxn ang="0">
                <a:pos x="connsiteX1" y="connsiteY1"/>
              </a:cxn>
              <a:cxn ang="0">
                <a:pos x="connsiteX2" y="connsiteY2"/>
              </a:cxn>
              <a:cxn ang="0">
                <a:pos x="connsiteX3" y="connsiteY3"/>
              </a:cxn>
            </a:cxnLst>
            <a:rect l="l" t="t" r="r" b="b"/>
            <a:pathLst>
              <a:path w="12192000" h="3221477">
                <a:moveTo>
                  <a:pt x="0" y="0"/>
                </a:moveTo>
                <a:lnTo>
                  <a:pt x="12192000" y="0"/>
                </a:lnTo>
                <a:lnTo>
                  <a:pt x="12192000" y="3221477"/>
                </a:lnTo>
                <a:lnTo>
                  <a:pt x="0" y="3221477"/>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a:t> </a:t>
            </a:r>
          </a:p>
        </p:txBody>
      </p:sp>
      <p:cxnSp>
        <p:nvCxnSpPr>
          <p:cNvPr id="4" name="Straight Connector 3">
            <a:extLst>
              <a:ext uri="{FF2B5EF4-FFF2-40B4-BE49-F238E27FC236}">
                <a16:creationId xmlns:a16="http://schemas.microsoft.com/office/drawing/2014/main" id="{B4F2A9F8-8F3B-3616-48B8-F8DA72A71344}"/>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09425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with Pictur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543799" y="634990"/>
            <a:ext cx="4244009" cy="4227952"/>
          </a:xfrm>
        </p:spPr>
        <p:txBody>
          <a:bodyPr vert="horz" lIns="91440" tIns="45720" rIns="91440" bIns="45720" rtlCol="0" anchor="t">
            <a:normAutofit/>
          </a:bodyPr>
          <a:lstStyle>
            <a:lvl1pPr>
              <a:defRPr lang="en-US" sz="36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543799" y="5189329"/>
            <a:ext cx="3741886" cy="1033669"/>
          </a:xfrm>
          <a:prstGeom prst="rect">
            <a:avLst/>
          </a:prstGeom>
        </p:spPr>
        <p:txBody>
          <a:bodyPr vert="horz" lIns="91440" tIns="45720" rIns="91440" bIns="45720" rtlCol="0" anchor="b">
            <a:normAutofit/>
          </a:bodyPr>
          <a:lstStyle>
            <a:lvl1pPr marL="0" indent="0">
              <a:buNone/>
              <a:defRPr lang="en-US" sz="14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rot="16200000">
            <a:off x="-2067585" y="2231733"/>
            <a:ext cx="4564375" cy="429205"/>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rot="16200000">
            <a:off x="-532638" y="5261161"/>
            <a:ext cx="1494477" cy="429202"/>
          </a:xfrm>
        </p:spPr>
        <p:txBody>
          <a:bodyPr/>
          <a:lstStyle>
            <a:lvl1pPr>
              <a:defRPr>
                <a:solidFill>
                  <a:schemeClr val="tx1"/>
                </a:solidFill>
                <a:effectLst/>
              </a:defRPr>
            </a:lvl1pPr>
          </a:lstStyle>
          <a:p>
            <a:fld id="{6B7F706A-D109-3944-B52B-877BA50BC7DE}"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
        <p:nvSpPr>
          <p:cNvPr id="15" name="Picture Placeholder 13">
            <a:extLst>
              <a:ext uri="{FF2B5EF4-FFF2-40B4-BE49-F238E27FC236}">
                <a16:creationId xmlns:a16="http://schemas.microsoft.com/office/drawing/2014/main" id="{453992B1-FB53-5896-E556-2208A45F982B}"/>
              </a:ext>
            </a:extLst>
          </p:cNvPr>
          <p:cNvSpPr>
            <a:spLocks noGrp="1"/>
          </p:cNvSpPr>
          <p:nvPr>
            <p:ph type="pic" sz="quarter" idx="14" hasCustomPrompt="1"/>
          </p:nvPr>
        </p:nvSpPr>
        <p:spPr>
          <a:xfrm>
            <a:off x="597728" y="0"/>
            <a:ext cx="6488922" cy="6858000"/>
          </a:xfrm>
          <a:custGeom>
            <a:avLst/>
            <a:gdLst>
              <a:gd name="connsiteX0" fmla="*/ 0 w 7195675"/>
              <a:gd name="connsiteY0" fmla="*/ 0 h 6858000"/>
              <a:gd name="connsiteX1" fmla="*/ 7195675 w 7195675"/>
              <a:gd name="connsiteY1" fmla="*/ 0 h 6858000"/>
              <a:gd name="connsiteX2" fmla="*/ 7195675 w 7195675"/>
              <a:gd name="connsiteY2" fmla="*/ 6858000 h 6858000"/>
              <a:gd name="connsiteX3" fmla="*/ 0 w 71956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195675" h="6858000">
                <a:moveTo>
                  <a:pt x="0" y="0"/>
                </a:moveTo>
                <a:lnTo>
                  <a:pt x="7195675" y="0"/>
                </a:lnTo>
                <a:lnTo>
                  <a:pt x="7195675" y="6858000"/>
                </a:lnTo>
                <a:lnTo>
                  <a:pt x="0" y="6858000"/>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b="1">
                <a:effectLst/>
              </a:rPr>
              <a:t> </a:t>
            </a:r>
            <a:endParaRPr lang="en-US"/>
          </a:p>
        </p:txBody>
      </p:sp>
      <p:cxnSp>
        <p:nvCxnSpPr>
          <p:cNvPr id="8" name="Straight Connector 7">
            <a:extLst>
              <a:ext uri="{FF2B5EF4-FFF2-40B4-BE49-F238E27FC236}">
                <a16:creationId xmlns:a16="http://schemas.microsoft.com/office/drawing/2014/main" id="{39A94CD3-3183-0F04-2405-7D52239F28A0}"/>
              </a:ext>
            </a:extLst>
          </p:cNvPr>
          <p:cNvCxnSpPr>
            <a:cxnSpLocks/>
          </p:cNvCxnSpPr>
          <p:nvPr userDrawn="1"/>
        </p:nvCxnSpPr>
        <p:spPr>
          <a:xfrm>
            <a:off x="7254575" y="164150"/>
            <a:ext cx="4937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2D7818A-B409-D3C7-1DEC-7919EC439E8E}"/>
              </a:ext>
            </a:extLst>
          </p:cNvPr>
          <p:cNvCxnSpPr>
            <a:cxnSpLocks/>
          </p:cNvCxnSpPr>
          <p:nvPr userDrawn="1"/>
        </p:nvCxnSpPr>
        <p:spPr>
          <a:xfrm>
            <a:off x="7254575"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2C8901F-66EF-1A3E-9AE7-B0A426C81DF4}"/>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39598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with Picture 14">
    <p:bg>
      <p:bgRef idx="1001">
        <a:schemeClr val="bg1"/>
      </p:bgRef>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056BFCD-3259-DDE7-5625-EE56190B8F62}"/>
              </a:ext>
            </a:extLst>
          </p:cNvPr>
          <p:cNvCxnSpPr>
            <a:cxnSpLocks/>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43FCD0E4-9CD1-93F8-08DF-3BFC834A3E76}"/>
              </a:ext>
            </a:extLst>
          </p:cNvPr>
          <p:cNvSpPr>
            <a:spLocks noGrp="1"/>
          </p:cNvSpPr>
          <p:nvPr>
            <p:ph type="title"/>
          </p:nvPr>
        </p:nvSpPr>
        <p:spPr>
          <a:xfrm>
            <a:off x="612647" y="638736"/>
            <a:ext cx="10969753" cy="932688"/>
          </a:xfrm>
        </p:spPr>
        <p:txBody>
          <a:bodyPr anchor="t"/>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2073146" y="2231455"/>
            <a:ext cx="4564377" cy="429768"/>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538191" y="5260876"/>
            <a:ext cx="1494468" cy="429768"/>
          </a:xfrm>
        </p:spPr>
        <p:txBody>
          <a:bodyPr/>
          <a:lstStyle/>
          <a:p>
            <a:fld id="{24773200-F230-534A-AA8E-3237E1017D06}"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5842" y="6492874"/>
            <a:ext cx="429207" cy="365125"/>
          </a:xfrm>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2C378E9B-0BD2-F103-F591-68E71F4480ED}"/>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7">
            <a:extLst>
              <a:ext uri="{FF2B5EF4-FFF2-40B4-BE49-F238E27FC236}">
                <a16:creationId xmlns:a16="http://schemas.microsoft.com/office/drawing/2014/main" id="{A94BBE19-E3B2-673A-37AB-2329CE36DA87}"/>
              </a:ext>
            </a:extLst>
          </p:cNvPr>
          <p:cNvSpPr>
            <a:spLocks noGrp="1"/>
          </p:cNvSpPr>
          <p:nvPr>
            <p:ph sz="quarter" idx="14"/>
          </p:nvPr>
        </p:nvSpPr>
        <p:spPr>
          <a:xfrm>
            <a:off x="612648" y="1713653"/>
            <a:ext cx="4485564" cy="469234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19D386B7-EEFC-D00F-7761-B261459996D2}"/>
              </a:ext>
            </a:extLst>
          </p:cNvPr>
          <p:cNvSpPr>
            <a:spLocks noGrp="1"/>
          </p:cNvSpPr>
          <p:nvPr>
            <p:ph type="pic" sz="quarter" idx="13" hasCustomPrompt="1"/>
          </p:nvPr>
        </p:nvSpPr>
        <p:spPr>
          <a:xfrm>
            <a:off x="5658927" y="1713653"/>
            <a:ext cx="6533071" cy="5144347"/>
          </a:xfrm>
          <a:custGeom>
            <a:avLst/>
            <a:gdLst>
              <a:gd name="connsiteX0" fmla="*/ 0 w 6460672"/>
              <a:gd name="connsiteY0" fmla="*/ 0 h 5029200"/>
              <a:gd name="connsiteX1" fmla="*/ 6460672 w 6460672"/>
              <a:gd name="connsiteY1" fmla="*/ 0 h 5029200"/>
              <a:gd name="connsiteX2" fmla="*/ 6460672 w 6460672"/>
              <a:gd name="connsiteY2" fmla="*/ 5029200 h 5029200"/>
              <a:gd name="connsiteX3" fmla="*/ 0 w 6460672"/>
              <a:gd name="connsiteY3" fmla="*/ 5029200 h 5029200"/>
            </a:gdLst>
            <a:ahLst/>
            <a:cxnLst>
              <a:cxn ang="0">
                <a:pos x="connsiteX0" y="connsiteY0"/>
              </a:cxn>
              <a:cxn ang="0">
                <a:pos x="connsiteX1" y="connsiteY1"/>
              </a:cxn>
              <a:cxn ang="0">
                <a:pos x="connsiteX2" y="connsiteY2"/>
              </a:cxn>
              <a:cxn ang="0">
                <a:pos x="connsiteX3" y="connsiteY3"/>
              </a:cxn>
            </a:cxnLst>
            <a:rect l="l" t="t" r="r" b="b"/>
            <a:pathLst>
              <a:path w="6460672" h="5029200">
                <a:moveTo>
                  <a:pt x="0" y="0"/>
                </a:moveTo>
                <a:lnTo>
                  <a:pt x="6460672" y="0"/>
                </a:lnTo>
                <a:lnTo>
                  <a:pt x="6460672" y="5029200"/>
                </a:lnTo>
                <a:lnTo>
                  <a:pt x="0" y="5029200"/>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a:t> </a:t>
            </a:r>
          </a:p>
        </p:txBody>
      </p:sp>
    </p:spTree>
    <p:extLst>
      <p:ext uri="{BB962C8B-B14F-4D97-AF65-F5344CB8AC3E}">
        <p14:creationId xmlns:p14="http://schemas.microsoft.com/office/powerpoint/2010/main" val="147958544"/>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with Picture 15">
    <p:bg>
      <p:bgRef idx="1001">
        <a:schemeClr val="bg1"/>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4F82DAF-8C88-BCF8-3DCD-BA0110CC6BB2}"/>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9AA955E6-9DAE-AA3C-BB38-0AC671A4095A}"/>
              </a:ext>
            </a:extLst>
          </p:cNvPr>
          <p:cNvSpPr>
            <a:spLocks noGrp="1"/>
          </p:cNvSpPr>
          <p:nvPr>
            <p:ph type="title"/>
          </p:nvPr>
        </p:nvSpPr>
        <p:spPr>
          <a:xfrm>
            <a:off x="612647" y="634999"/>
            <a:ext cx="10969753" cy="932688"/>
          </a:xfrm>
        </p:spPr>
        <p:txBody>
          <a:bodyPr anchor="t"/>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96C85C2-F25E-3944-B64A-31ACAD72BA40}"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271A0C8E-B9F0-C8A0-7A87-A97B78C1C482}"/>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ontent Placeholder 7">
            <a:extLst>
              <a:ext uri="{FF2B5EF4-FFF2-40B4-BE49-F238E27FC236}">
                <a16:creationId xmlns:a16="http://schemas.microsoft.com/office/drawing/2014/main" id="{4025B090-9FA9-0FC5-EA6A-9BA0F54A4064}"/>
              </a:ext>
            </a:extLst>
          </p:cNvPr>
          <p:cNvSpPr>
            <a:spLocks noGrp="1"/>
          </p:cNvSpPr>
          <p:nvPr>
            <p:ph sz="quarter" idx="14"/>
          </p:nvPr>
        </p:nvSpPr>
        <p:spPr>
          <a:xfrm>
            <a:off x="612647" y="1912398"/>
            <a:ext cx="4637269" cy="422505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Picture Placeholder 5">
            <a:extLst>
              <a:ext uri="{FF2B5EF4-FFF2-40B4-BE49-F238E27FC236}">
                <a16:creationId xmlns:a16="http://schemas.microsoft.com/office/drawing/2014/main" id="{7DCDC1A0-A2FE-AF32-199F-D7E415F47574}"/>
              </a:ext>
            </a:extLst>
          </p:cNvPr>
          <p:cNvSpPr>
            <a:spLocks noGrp="1"/>
          </p:cNvSpPr>
          <p:nvPr>
            <p:ph type="pic" sz="quarter" idx="13" hasCustomPrompt="1"/>
          </p:nvPr>
        </p:nvSpPr>
        <p:spPr>
          <a:xfrm>
            <a:off x="5737861" y="1929756"/>
            <a:ext cx="5741992" cy="4207696"/>
          </a:xfrm>
          <a:custGeom>
            <a:avLst/>
            <a:gdLst>
              <a:gd name="connsiteX0" fmla="*/ 0 w 5560101"/>
              <a:gd name="connsiteY0" fmla="*/ 0 h 4074407"/>
              <a:gd name="connsiteX1" fmla="*/ 5560101 w 5560101"/>
              <a:gd name="connsiteY1" fmla="*/ 0 h 4074407"/>
              <a:gd name="connsiteX2" fmla="*/ 5560101 w 5560101"/>
              <a:gd name="connsiteY2" fmla="*/ 4074407 h 4074407"/>
              <a:gd name="connsiteX3" fmla="*/ 0 w 5560101"/>
              <a:gd name="connsiteY3" fmla="*/ 4074407 h 4074407"/>
            </a:gdLst>
            <a:ahLst/>
            <a:cxnLst>
              <a:cxn ang="0">
                <a:pos x="connsiteX0" y="connsiteY0"/>
              </a:cxn>
              <a:cxn ang="0">
                <a:pos x="connsiteX1" y="connsiteY1"/>
              </a:cxn>
              <a:cxn ang="0">
                <a:pos x="connsiteX2" y="connsiteY2"/>
              </a:cxn>
              <a:cxn ang="0">
                <a:pos x="connsiteX3" y="connsiteY3"/>
              </a:cxn>
            </a:cxnLst>
            <a:rect l="l" t="t" r="r" b="b"/>
            <a:pathLst>
              <a:path w="5560101" h="4074407">
                <a:moveTo>
                  <a:pt x="0" y="0"/>
                </a:moveTo>
                <a:lnTo>
                  <a:pt x="5560101" y="0"/>
                </a:lnTo>
                <a:lnTo>
                  <a:pt x="5560101" y="4074407"/>
                </a:lnTo>
                <a:lnTo>
                  <a:pt x="0" y="4074407"/>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a:t> </a:t>
            </a:r>
          </a:p>
        </p:txBody>
      </p:sp>
    </p:spTree>
    <p:extLst>
      <p:ext uri="{BB962C8B-B14F-4D97-AF65-F5344CB8AC3E}">
        <p14:creationId xmlns:p14="http://schemas.microsoft.com/office/powerpoint/2010/main" val="2928167524"/>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with Picture 16">
    <p:bg>
      <p:bgRef idx="1001">
        <a:schemeClr val="bg1"/>
      </p:bgRef>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C29A9DDD-8FD5-2897-8DC9-1CEC88541C50}"/>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D3FF54FB-A206-6CBA-CEBE-32EE19C37BC1}"/>
              </a:ext>
            </a:extLst>
          </p:cNvPr>
          <p:cNvSpPr>
            <a:spLocks noGrp="1"/>
          </p:cNvSpPr>
          <p:nvPr>
            <p:ph type="title"/>
          </p:nvPr>
        </p:nvSpPr>
        <p:spPr>
          <a:xfrm>
            <a:off x="612647" y="634999"/>
            <a:ext cx="10969753" cy="932688"/>
          </a:xfrm>
        </p:spPr>
        <p:txBody>
          <a:bodyPr anchor="t"/>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F3A96B8-82E0-6B4D-B0A8-9A4BCDF0FD2C}"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02BC9BBD-1994-9D19-11C8-FD27039C6338}"/>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Picture Placeholder 11">
            <a:extLst>
              <a:ext uri="{FF2B5EF4-FFF2-40B4-BE49-F238E27FC236}">
                <a16:creationId xmlns:a16="http://schemas.microsoft.com/office/drawing/2014/main" id="{FF925AEE-0C06-4F24-B6E3-73484A4008DC}"/>
              </a:ext>
            </a:extLst>
          </p:cNvPr>
          <p:cNvSpPr>
            <a:spLocks noGrp="1"/>
          </p:cNvSpPr>
          <p:nvPr>
            <p:ph type="pic" sz="quarter" idx="13" hasCustomPrompt="1"/>
          </p:nvPr>
        </p:nvSpPr>
        <p:spPr>
          <a:xfrm>
            <a:off x="609601" y="1713653"/>
            <a:ext cx="5860862" cy="5144347"/>
          </a:xfrm>
          <a:custGeom>
            <a:avLst/>
            <a:gdLst>
              <a:gd name="connsiteX0" fmla="*/ 0 w 6460672"/>
              <a:gd name="connsiteY0" fmla="*/ 0 h 5029200"/>
              <a:gd name="connsiteX1" fmla="*/ 6460672 w 6460672"/>
              <a:gd name="connsiteY1" fmla="*/ 0 h 5029200"/>
              <a:gd name="connsiteX2" fmla="*/ 6460672 w 6460672"/>
              <a:gd name="connsiteY2" fmla="*/ 5029200 h 5029200"/>
              <a:gd name="connsiteX3" fmla="*/ 0 w 6460672"/>
              <a:gd name="connsiteY3" fmla="*/ 5029200 h 5029200"/>
            </a:gdLst>
            <a:ahLst/>
            <a:cxnLst>
              <a:cxn ang="0">
                <a:pos x="connsiteX0" y="connsiteY0"/>
              </a:cxn>
              <a:cxn ang="0">
                <a:pos x="connsiteX1" y="connsiteY1"/>
              </a:cxn>
              <a:cxn ang="0">
                <a:pos x="connsiteX2" y="connsiteY2"/>
              </a:cxn>
              <a:cxn ang="0">
                <a:pos x="connsiteX3" y="connsiteY3"/>
              </a:cxn>
            </a:cxnLst>
            <a:rect l="l" t="t" r="r" b="b"/>
            <a:pathLst>
              <a:path w="6460672" h="5029200">
                <a:moveTo>
                  <a:pt x="0" y="0"/>
                </a:moveTo>
                <a:lnTo>
                  <a:pt x="6460672" y="0"/>
                </a:lnTo>
                <a:lnTo>
                  <a:pt x="6460672" y="5029200"/>
                </a:lnTo>
                <a:lnTo>
                  <a:pt x="0" y="5029200"/>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a:t> </a:t>
            </a:r>
          </a:p>
        </p:txBody>
      </p:sp>
      <p:sp>
        <p:nvSpPr>
          <p:cNvPr id="12" name="Content Placeholder 7">
            <a:extLst>
              <a:ext uri="{FF2B5EF4-FFF2-40B4-BE49-F238E27FC236}">
                <a16:creationId xmlns:a16="http://schemas.microsoft.com/office/drawing/2014/main" id="{422BCA1B-3481-37CE-708A-4CA6ACFAF7DA}"/>
              </a:ext>
            </a:extLst>
          </p:cNvPr>
          <p:cNvSpPr>
            <a:spLocks noGrp="1"/>
          </p:cNvSpPr>
          <p:nvPr>
            <p:ph sz="quarter" idx="14"/>
          </p:nvPr>
        </p:nvSpPr>
        <p:spPr>
          <a:xfrm>
            <a:off x="7103255" y="1704847"/>
            <a:ext cx="4479145" cy="469234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5995722"/>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Picture 17">
    <p:bg>
      <p:bgRef idx="1001">
        <a:schemeClr val="bg1"/>
      </p:bgRef>
    </p:bg>
    <p:spTree>
      <p:nvGrpSpPr>
        <p:cNvPr id="1" name=""/>
        <p:cNvGrpSpPr/>
        <p:nvPr/>
      </p:nvGrpSpPr>
      <p:grpSpPr>
        <a:xfrm>
          <a:off x="0" y="0"/>
          <a:ext cx="0" cy="0"/>
          <a:chOff x="0" y="0"/>
          <a:chExt cx="0" cy="0"/>
        </a:xfrm>
      </p:grpSpPr>
      <p:sp>
        <p:nvSpPr>
          <p:cNvPr id="10" name="Picture Placeholder 10">
            <a:extLst>
              <a:ext uri="{FF2B5EF4-FFF2-40B4-BE49-F238E27FC236}">
                <a16:creationId xmlns:a16="http://schemas.microsoft.com/office/drawing/2014/main" id="{58A9F406-2B0C-9EC1-691A-81EC3B412DA5}"/>
              </a:ext>
            </a:extLst>
          </p:cNvPr>
          <p:cNvSpPr>
            <a:spLocks noGrp="1"/>
          </p:cNvSpPr>
          <p:nvPr>
            <p:ph type="pic" sz="quarter" idx="13" hasCustomPrompt="1"/>
          </p:nvPr>
        </p:nvSpPr>
        <p:spPr>
          <a:xfrm>
            <a:off x="609600" y="2173849"/>
            <a:ext cx="4675632" cy="4049141"/>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4" name="Straight Connector 3">
            <a:extLst>
              <a:ext uri="{FF2B5EF4-FFF2-40B4-BE49-F238E27FC236}">
                <a16:creationId xmlns:a16="http://schemas.microsoft.com/office/drawing/2014/main" id="{DE681CC6-0816-FBB5-F117-CE232D15B0DE}"/>
              </a:ext>
            </a:extLst>
          </p:cNvPr>
          <p:cNvCxnSpPr>
            <a:cxnSpLocks/>
          </p:cNvCxnSpPr>
          <p:nvPr userDrawn="1"/>
        </p:nvCxnSpPr>
        <p:spPr>
          <a:xfrm>
            <a:off x="5454396" y="164150"/>
            <a:ext cx="67376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DE88D5F-773F-4748-992A-5C3C29E76AD7}"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664B8C12-E10A-C714-D6A0-BA32E2C7271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58B50728-3383-EC9A-417E-37D92F1A79C5}"/>
              </a:ext>
            </a:extLst>
          </p:cNvPr>
          <p:cNvSpPr>
            <a:spLocks noGrp="1"/>
          </p:cNvSpPr>
          <p:nvPr>
            <p:ph type="title"/>
          </p:nvPr>
        </p:nvSpPr>
        <p:spPr>
          <a:xfrm>
            <a:off x="612647" y="634999"/>
            <a:ext cx="4672584" cy="1269482"/>
          </a:xfrm>
        </p:spPr>
        <p:txBody>
          <a:bodyPr anchor="t">
            <a:noAutofit/>
          </a:bodyPr>
          <a:lstStyle>
            <a:lvl1pPr>
              <a:defRPr sz="3600"/>
            </a:lvl1pPr>
          </a:lstStyle>
          <a:p>
            <a:r>
              <a:rPr lang="en-US"/>
              <a:t>Click to edit Master title style</a:t>
            </a:r>
          </a:p>
        </p:txBody>
      </p:sp>
      <p:sp>
        <p:nvSpPr>
          <p:cNvPr id="12" name="Content Placeholder 7">
            <a:extLst>
              <a:ext uri="{FF2B5EF4-FFF2-40B4-BE49-F238E27FC236}">
                <a16:creationId xmlns:a16="http://schemas.microsoft.com/office/drawing/2014/main" id="{A934C409-3B5B-B521-A990-18EF2CF0BCFC}"/>
              </a:ext>
            </a:extLst>
          </p:cNvPr>
          <p:cNvSpPr>
            <a:spLocks noGrp="1"/>
          </p:cNvSpPr>
          <p:nvPr>
            <p:ph sz="quarter" idx="14"/>
          </p:nvPr>
        </p:nvSpPr>
        <p:spPr>
          <a:xfrm>
            <a:off x="5905562" y="634999"/>
            <a:ext cx="5676838" cy="558799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 name="Straight Connector 1">
            <a:extLst>
              <a:ext uri="{FF2B5EF4-FFF2-40B4-BE49-F238E27FC236}">
                <a16:creationId xmlns:a16="http://schemas.microsoft.com/office/drawing/2014/main" id="{CFBAC7DD-4013-C579-09D4-3564365AACA7}"/>
              </a:ext>
            </a:extLst>
          </p:cNvPr>
          <p:cNvCxnSpPr>
            <a:cxnSpLocks/>
          </p:cNvCxnSpPr>
          <p:nvPr userDrawn="1"/>
        </p:nvCxnSpPr>
        <p:spPr>
          <a:xfrm>
            <a:off x="5454396"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508035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Picture 18">
    <p:bg>
      <p:bgRef idx="1001">
        <a:schemeClr val="bg1"/>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81CC6-0816-FBB5-F117-CE232D15B0DE}"/>
              </a:ext>
            </a:extLst>
          </p:cNvPr>
          <p:cNvCxnSpPr>
            <a:cxnSpLocks/>
          </p:cNvCxnSpPr>
          <p:nvPr userDrawn="1"/>
        </p:nvCxnSpPr>
        <p:spPr>
          <a:xfrm>
            <a:off x="4501602" y="164150"/>
            <a:ext cx="769039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A3D1319-A3E8-35B5-18BF-A7DAE36BE7FC}"/>
              </a:ext>
            </a:extLst>
          </p:cNvPr>
          <p:cNvSpPr>
            <a:spLocks noGrp="1"/>
          </p:cNvSpPr>
          <p:nvPr>
            <p:ph type="title"/>
          </p:nvPr>
        </p:nvSpPr>
        <p:spPr>
          <a:xfrm>
            <a:off x="612647" y="634999"/>
            <a:ext cx="3696859" cy="1316347"/>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D982C3F-36DC-0440-A19E-AA83413F223D}"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664B8C12-E10A-C714-D6A0-BA32E2C7271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Picture Placeholder 10">
            <a:extLst>
              <a:ext uri="{FF2B5EF4-FFF2-40B4-BE49-F238E27FC236}">
                <a16:creationId xmlns:a16="http://schemas.microsoft.com/office/drawing/2014/main" id="{402FC37C-195C-E78C-A1E2-030CF77CBA2A}"/>
              </a:ext>
            </a:extLst>
          </p:cNvPr>
          <p:cNvSpPr>
            <a:spLocks noGrp="1"/>
          </p:cNvSpPr>
          <p:nvPr>
            <p:ph type="pic" sz="quarter" idx="13" hasCustomPrompt="1"/>
          </p:nvPr>
        </p:nvSpPr>
        <p:spPr>
          <a:xfrm>
            <a:off x="612646" y="2295145"/>
            <a:ext cx="3696856" cy="3927488"/>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sp>
        <p:nvSpPr>
          <p:cNvPr id="11" name="Content Placeholder 7">
            <a:extLst>
              <a:ext uri="{FF2B5EF4-FFF2-40B4-BE49-F238E27FC236}">
                <a16:creationId xmlns:a16="http://schemas.microsoft.com/office/drawing/2014/main" id="{2959E347-BAB4-7F1F-65EB-C586FE97DE1E}"/>
              </a:ext>
            </a:extLst>
          </p:cNvPr>
          <p:cNvSpPr>
            <a:spLocks noGrp="1"/>
          </p:cNvSpPr>
          <p:nvPr>
            <p:ph sz="quarter" idx="14"/>
          </p:nvPr>
        </p:nvSpPr>
        <p:spPr>
          <a:xfrm>
            <a:off x="4933150" y="647724"/>
            <a:ext cx="6644488" cy="556254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0C63D850-B761-4DEA-5C9B-DE6AC0E856D9}"/>
              </a:ext>
            </a:extLst>
          </p:cNvPr>
          <p:cNvCxnSpPr>
            <a:cxnSpLocks/>
          </p:cNvCxnSpPr>
          <p:nvPr userDrawn="1"/>
        </p:nvCxnSpPr>
        <p:spPr>
          <a:xfrm>
            <a:off x="45016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657775"/>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208" y="634999"/>
            <a:ext cx="6159851" cy="5844227"/>
          </a:xfrm>
        </p:spPr>
        <p:txBody>
          <a:bodyPr anchor="b">
            <a:normAutofit/>
          </a:bodyPr>
          <a:lstStyle>
            <a:lvl1pPr>
              <a:defRPr sz="6000" b="0" i="0">
                <a:latin typeface="+mj-lt"/>
                <a:ea typeface="Dotum" panose="020B0600000101010101" pitchFamily="34" charset="-127"/>
                <a:cs typeface="Noto Sans Kannada Thin" panose="020B0202040504020204" pitchFamily="34" charset="0"/>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7065403" y="-1"/>
            <a:ext cx="5131677" cy="6222999"/>
          </a:xfrm>
          <a:prstGeom prst="rect">
            <a:avLst/>
          </a:prstGeom>
          <a:blipFill dpi="0" rotWithShape="1">
            <a:blip r:embed="rId2">
              <a:alphaModFix amt="60000"/>
            </a:blip>
            <a:srcRect/>
            <a:stretch>
              <a:fillRect l="-686" t="2" b="-4120"/>
            </a:stretch>
          </a:blipFill>
        </p:spPr>
        <p:txBody>
          <a:bodyPr/>
          <a:lstStyle>
            <a:lvl1pPr marL="0" indent="0">
              <a:buNone/>
              <a:defRPr/>
            </a:lvl1pPr>
          </a:lstStyle>
          <a:p>
            <a:r>
              <a:rPr lang="en-US"/>
              <a:t> </a:t>
            </a:r>
          </a:p>
        </p:txBody>
      </p:sp>
      <p:cxnSp>
        <p:nvCxnSpPr>
          <p:cNvPr id="4" name="Straight Connector 3">
            <a:extLst>
              <a:ext uri="{FF2B5EF4-FFF2-40B4-BE49-F238E27FC236}">
                <a16:creationId xmlns:a16="http://schemas.microsoft.com/office/drawing/2014/main" id="{28FA8915-517E-32B2-6836-7A69DEF7C849}"/>
              </a:ext>
            </a:extLst>
          </p:cNvPr>
          <p:cNvCxnSpPr>
            <a:cxnSpLocks/>
          </p:cNvCxnSpPr>
          <p:nvPr userDrawn="1"/>
        </p:nvCxnSpPr>
        <p:spPr>
          <a:xfrm>
            <a:off x="7060324"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F76B2467-9468-3DE8-CA1C-7B68F7ED9A67}"/>
              </a:ext>
            </a:extLst>
          </p:cNvPr>
          <p:cNvCxnSpPr>
            <a:cxnSpLocks/>
          </p:cNvCxnSpPr>
          <p:nvPr userDrawn="1"/>
        </p:nvCxnSpPr>
        <p:spPr>
          <a:xfrm>
            <a:off x="0" y="164150"/>
            <a:ext cx="70603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7177414" y="6375748"/>
            <a:ext cx="4847572" cy="363255"/>
          </a:xfrm>
          <a:prstGeom prst="rect">
            <a:avLst/>
          </a:prstGeom>
        </p:spPr>
        <p:txBody>
          <a:bodyPr anchor="ctr">
            <a:normAutofit/>
          </a:bodyPr>
          <a:lstStyle>
            <a:lvl1pPr marL="0" indent="0">
              <a:buNone/>
              <a:defRPr sz="1400" b="0" i="0">
                <a:latin typeface="+mj-lt"/>
              </a:defRPr>
            </a:lvl1pPr>
            <a:lvl2pPr>
              <a:defRPr sz="1600" b="0" i="0">
                <a:latin typeface="Univers Light" panose="020B0403020202020204" pitchFamily="34" charset="0"/>
              </a:defRPr>
            </a:lvl2pPr>
            <a:lvl3pPr>
              <a:defRPr sz="1600" b="0" i="0">
                <a:latin typeface="Univers Light" panose="020B0403020202020204" pitchFamily="34" charset="0"/>
              </a:defRPr>
            </a:lvl3pPr>
            <a:lvl4pPr>
              <a:defRPr sz="1600" b="0" i="0">
                <a:latin typeface="Univers Light" panose="020B0403020202020204" pitchFamily="34" charset="0"/>
              </a:defRPr>
            </a:lvl4pPr>
            <a:lvl5pPr>
              <a:defRPr sz="1600" b="0" i="0">
                <a:latin typeface="Univers Light" panose="020B0403020202020204" pitchFamily="34" charset="0"/>
              </a:defRPr>
            </a:lvl5pPr>
          </a:lstStyle>
          <a:p>
            <a:pPr lvl="0"/>
            <a:r>
              <a:rPr lang="en-US"/>
              <a:t>Click to edit Master text styles</a:t>
            </a:r>
          </a:p>
        </p:txBody>
      </p:sp>
    </p:spTree>
    <p:extLst>
      <p:ext uri="{BB962C8B-B14F-4D97-AF65-F5344CB8AC3E}">
        <p14:creationId xmlns:p14="http://schemas.microsoft.com/office/powerpoint/2010/main" val="37617445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Number Large">
    <p:bg>
      <p:bgPr>
        <a:solidFill>
          <a:schemeClr val="bg2">
            <a:lumMod val="90000"/>
          </a:schemeClr>
        </a:solid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1113C676-72E3-B810-A6B9-DCE36B8778AC}"/>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5C83582-5E0E-E3D3-3C94-4ACFD9A1C718}"/>
              </a:ext>
            </a:extLst>
          </p:cNvPr>
          <p:cNvSpPr>
            <a:spLocks noGrp="1"/>
          </p:cNvSpPr>
          <p:nvPr>
            <p:ph type="title"/>
          </p:nvPr>
        </p:nvSpPr>
        <p:spPr>
          <a:xfrm>
            <a:off x="634030" y="5109709"/>
            <a:ext cx="10369296" cy="1207008"/>
          </a:xfrm>
        </p:spPr>
        <p:txBody>
          <a:bodyPr>
            <a:normAutofit/>
          </a:bodyPr>
          <a:lstStyle>
            <a:lvl1pPr>
              <a:defRPr sz="2400" cap="none" baseline="0"/>
            </a:lvl1pPr>
          </a:lstStyle>
          <a:p>
            <a:r>
              <a:rPr lang="en-US"/>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p>
            <a:fld id="{DF18D256-8D94-AD48-AC70-FA7FB4656784}" type="datetime1">
              <a:rPr lang="en-US" smtClean="0"/>
              <a:t>09/11/2025</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B088E26B-9247-68F3-E9B8-157E22E97147}"/>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11">
            <a:extLst>
              <a:ext uri="{FF2B5EF4-FFF2-40B4-BE49-F238E27FC236}">
                <a16:creationId xmlns:a16="http://schemas.microsoft.com/office/drawing/2014/main" id="{EADDD523-89BD-4FD5-9443-E7DD58338829}"/>
              </a:ext>
            </a:extLst>
          </p:cNvPr>
          <p:cNvSpPr>
            <a:spLocks noGrp="1"/>
          </p:cNvSpPr>
          <p:nvPr>
            <p:ph sz="quarter" idx="14" hasCustomPrompt="1"/>
          </p:nvPr>
        </p:nvSpPr>
        <p:spPr>
          <a:xfrm>
            <a:off x="634030" y="1374953"/>
            <a:ext cx="11128248" cy="3447288"/>
          </a:xfrm>
        </p:spPr>
        <p:txBody>
          <a:bodyPr>
            <a:noAutofit/>
          </a:bodyPr>
          <a:lstStyle>
            <a:lvl1pPr marL="0" indent="0">
              <a:lnSpc>
                <a:spcPct val="90000"/>
              </a:lnSpc>
              <a:buNone/>
              <a:defRPr sz="30000"/>
            </a:lvl1pPr>
          </a:lstStyle>
          <a:p>
            <a:pPr lvl="0"/>
            <a:r>
              <a:rPr lang="en-US"/>
              <a:t>##%</a:t>
            </a:r>
          </a:p>
        </p:txBody>
      </p:sp>
    </p:spTree>
    <p:extLst>
      <p:ext uri="{BB962C8B-B14F-4D97-AF65-F5344CB8AC3E}">
        <p14:creationId xmlns:p14="http://schemas.microsoft.com/office/powerpoint/2010/main" val="345340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Number Large 2">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AF240C4-9480-994E-0BD5-BF7BE95F9F7B}"/>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9">
            <a:extLst>
              <a:ext uri="{FF2B5EF4-FFF2-40B4-BE49-F238E27FC236}">
                <a16:creationId xmlns:a16="http://schemas.microsoft.com/office/drawing/2014/main" id="{B4A34DBE-5B8B-D933-E010-32D592317E81}"/>
              </a:ext>
            </a:extLst>
          </p:cNvPr>
          <p:cNvSpPr>
            <a:spLocks noGrp="1"/>
          </p:cNvSpPr>
          <p:nvPr>
            <p:ph type="title"/>
          </p:nvPr>
        </p:nvSpPr>
        <p:spPr>
          <a:xfrm>
            <a:off x="634030" y="5380383"/>
            <a:ext cx="6773934" cy="936333"/>
          </a:xfrm>
        </p:spPr>
        <p:txBody>
          <a:bodyPr anchor="b">
            <a:normAutofit/>
          </a:bodyPr>
          <a:lstStyle>
            <a:lvl1pPr>
              <a:defRPr sz="2400" cap="none" baseline="0"/>
            </a:lvl1pPr>
          </a:lstStyle>
          <a:p>
            <a:r>
              <a:rPr lang="en-US"/>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p>
            <a:fld id="{CBC99D08-11FA-9A4F-8AE4-C4979B640AA7}" type="datetime1">
              <a:rPr lang="en-US" smtClean="0"/>
              <a:t>09/11/2025</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6" name="Straight Connector 5">
            <a:extLst>
              <a:ext uri="{FF2B5EF4-FFF2-40B4-BE49-F238E27FC236}">
                <a16:creationId xmlns:a16="http://schemas.microsoft.com/office/drawing/2014/main" id="{63547AA0-CA68-609A-06D4-5F771838B5D3}"/>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11">
            <a:extLst>
              <a:ext uri="{FF2B5EF4-FFF2-40B4-BE49-F238E27FC236}">
                <a16:creationId xmlns:a16="http://schemas.microsoft.com/office/drawing/2014/main" id="{A2C14DB2-31D1-2A77-5862-79EC80A884B1}"/>
              </a:ext>
            </a:extLst>
          </p:cNvPr>
          <p:cNvSpPr>
            <a:spLocks noGrp="1"/>
          </p:cNvSpPr>
          <p:nvPr>
            <p:ph sz="quarter" idx="14" hasCustomPrompt="1"/>
          </p:nvPr>
        </p:nvSpPr>
        <p:spPr>
          <a:xfrm>
            <a:off x="634030" y="1374952"/>
            <a:ext cx="10367347" cy="3833147"/>
          </a:xfrm>
        </p:spPr>
        <p:txBody>
          <a:bodyPr>
            <a:noAutofit/>
          </a:bodyPr>
          <a:lstStyle>
            <a:lvl1pPr marL="0" indent="0">
              <a:lnSpc>
                <a:spcPct val="90000"/>
              </a:lnSpc>
              <a:buNone/>
              <a:defRPr sz="30000"/>
            </a:lvl1pPr>
          </a:lstStyle>
          <a:p>
            <a:pPr lvl="0"/>
            <a:r>
              <a:rPr lang="en-US"/>
              <a:t>##%</a:t>
            </a:r>
          </a:p>
        </p:txBody>
      </p:sp>
    </p:spTree>
    <p:extLst>
      <p:ext uri="{BB962C8B-B14F-4D97-AF65-F5344CB8AC3E}">
        <p14:creationId xmlns:p14="http://schemas.microsoft.com/office/powerpoint/2010/main" val="36121238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Number Large 3">
    <p:bg>
      <p:bgPr>
        <a:solidFill>
          <a:schemeClr val="bg2"/>
        </a:solid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2B8C624E-4F6C-E890-10DF-FE279DA2597D}"/>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60774BD-35B4-BDFD-98B2-123D58FC6550}"/>
              </a:ext>
            </a:extLst>
          </p:cNvPr>
          <p:cNvSpPr>
            <a:spLocks noGrp="1"/>
          </p:cNvSpPr>
          <p:nvPr>
            <p:ph type="title"/>
          </p:nvPr>
        </p:nvSpPr>
        <p:spPr>
          <a:xfrm>
            <a:off x="634030" y="5109709"/>
            <a:ext cx="10367340" cy="1207008"/>
          </a:xfrm>
        </p:spPr>
        <p:txBody>
          <a:bodyPr>
            <a:normAutofit/>
          </a:bodyPr>
          <a:lstStyle>
            <a:lvl1pPr>
              <a:defRPr sz="2400" cap="none" baseline="0"/>
            </a:lvl1pPr>
          </a:lstStyle>
          <a:p>
            <a:r>
              <a:rPr lang="en-US"/>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p>
            <a:fld id="{A8AE8B27-11F7-194F-8BAB-D7C03BEEA90A}" type="datetime1">
              <a:rPr lang="en-US" smtClean="0"/>
              <a:t>09/11/2025</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5FD9BA66-49B9-422C-E28F-BA9E9DB64697}"/>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11">
            <a:extLst>
              <a:ext uri="{FF2B5EF4-FFF2-40B4-BE49-F238E27FC236}">
                <a16:creationId xmlns:a16="http://schemas.microsoft.com/office/drawing/2014/main" id="{856E9D3E-CEAC-9B88-5B32-F19B49057302}"/>
              </a:ext>
            </a:extLst>
          </p:cNvPr>
          <p:cNvSpPr>
            <a:spLocks noGrp="1"/>
          </p:cNvSpPr>
          <p:nvPr>
            <p:ph sz="quarter" idx="14" hasCustomPrompt="1"/>
          </p:nvPr>
        </p:nvSpPr>
        <p:spPr>
          <a:xfrm>
            <a:off x="634030" y="1340489"/>
            <a:ext cx="10369296" cy="3392424"/>
          </a:xfrm>
        </p:spPr>
        <p:txBody>
          <a:bodyPr>
            <a:noAutofit/>
          </a:bodyPr>
          <a:lstStyle>
            <a:lvl1pPr marL="0" indent="0">
              <a:lnSpc>
                <a:spcPct val="90000"/>
              </a:lnSpc>
              <a:buNone/>
              <a:defRPr sz="30000"/>
            </a:lvl1pPr>
          </a:lstStyle>
          <a:p>
            <a:pPr lvl="0"/>
            <a:r>
              <a:rPr lang="en-US"/>
              <a:t>##%</a:t>
            </a:r>
          </a:p>
        </p:txBody>
      </p:sp>
    </p:spTree>
    <p:extLst>
      <p:ext uri="{BB962C8B-B14F-4D97-AF65-F5344CB8AC3E}">
        <p14:creationId xmlns:p14="http://schemas.microsoft.com/office/powerpoint/2010/main" val="2973671739"/>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p:bg>
      <p:bgPr>
        <a:solidFill>
          <a:schemeClr val="bg2"/>
        </a:solidFill>
        <a:effectLst/>
      </p:bgPr>
    </p:bg>
    <p:spTree>
      <p:nvGrpSpPr>
        <p:cNvPr id="1" name=""/>
        <p:cNvGrpSpPr/>
        <p:nvPr/>
      </p:nvGrpSpPr>
      <p:grpSpPr>
        <a:xfrm>
          <a:off x="0" y="0"/>
          <a:ext cx="0" cy="0"/>
          <a:chOff x="0" y="0"/>
          <a:chExt cx="0" cy="0"/>
        </a:xfrm>
      </p:grpSpPr>
      <p:cxnSp>
        <p:nvCxnSpPr>
          <p:cNvPr id="51" name="Straight Connector 50">
            <a:extLst>
              <a:ext uri="{FF2B5EF4-FFF2-40B4-BE49-F238E27FC236}">
                <a16:creationId xmlns:a16="http://schemas.microsoft.com/office/drawing/2014/main" id="{0D627006-2F17-8195-85F1-6A04C935CD0A}"/>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09600" y="-1186864"/>
            <a:ext cx="10652760" cy="1050725"/>
          </a:xfrm>
        </p:spPr>
        <p:txBody>
          <a:bodyPr/>
          <a:lstStyle>
            <a:lvl1pPr>
              <a:defRPr cap="none" baseline="0"/>
            </a:lvl1pPr>
          </a:lstStyle>
          <a:p>
            <a:r>
              <a:rPr lang="en-US"/>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49D6C909-3D7F-834E-BB68-316E18E888F7}" type="datetime1">
              <a:rPr lang="en-US" smtClean="0"/>
              <a:t>09/11/2025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C6DC5F9A-93BE-3155-B9FF-4F2B904E7EDC}"/>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6">
            <a:extLst>
              <a:ext uri="{FF2B5EF4-FFF2-40B4-BE49-F238E27FC236}">
                <a16:creationId xmlns:a16="http://schemas.microsoft.com/office/drawing/2014/main" id="{EB9CB9C1-FB48-2C3D-F797-DF062B37A94B}"/>
              </a:ext>
            </a:extLst>
          </p:cNvPr>
          <p:cNvSpPr>
            <a:spLocks noGrp="1"/>
          </p:cNvSpPr>
          <p:nvPr>
            <p:ph sz="quarter" idx="13" hasCustomPrompt="1"/>
          </p:nvPr>
        </p:nvSpPr>
        <p:spPr>
          <a:xfrm>
            <a:off x="609600" y="634999"/>
            <a:ext cx="10972800" cy="5669280"/>
          </a:xfrm>
          <a:prstGeom prst="rect">
            <a:avLst/>
          </a:prstGeom>
        </p:spPr>
        <p:txBody>
          <a:bodyPr anchor="t">
            <a:normAutofit/>
          </a:bodyPr>
          <a:lstStyle>
            <a:lvl1pPr marL="0" indent="0">
              <a:lnSpc>
                <a:spcPct val="90000"/>
              </a:lnSpc>
              <a:buNone/>
              <a:defRPr sz="6000" b="0" cap="all" baseline="0"/>
            </a:lvl1pPr>
            <a:lvl2pPr marL="228600" indent="0">
              <a:lnSpc>
                <a:spcPct val="90000"/>
              </a:lnSpc>
              <a:buNone/>
              <a:defRPr sz="6000" b="0" cap="all" baseline="0"/>
            </a:lvl2pPr>
            <a:lvl3pPr marL="457200" indent="0">
              <a:lnSpc>
                <a:spcPct val="90000"/>
              </a:lnSpc>
              <a:buNone/>
              <a:defRPr sz="6000" b="0" cap="all" baseline="0"/>
            </a:lvl3pPr>
            <a:lvl4pPr marL="685800" indent="0">
              <a:lnSpc>
                <a:spcPct val="90000"/>
              </a:lnSpc>
              <a:buNone/>
              <a:defRPr sz="6000" b="0" cap="all" baseline="0"/>
            </a:lvl4pPr>
            <a:lvl5pPr marL="914400" indent="0">
              <a:lnSpc>
                <a:spcPct val="90000"/>
              </a:lnSpc>
              <a:buNone/>
              <a:defRPr sz="6000" b="0" cap="all" baseline="0"/>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479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Picture 3">
    <p:bg>
      <p:bgPr>
        <a:solidFill>
          <a:schemeClr val="bg2"/>
        </a:solidFill>
        <a:effectLst/>
      </p:bgPr>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2615D95-4353-B9DA-619F-62F51763C54C}"/>
              </a:ext>
            </a:extLst>
          </p:cNvPr>
          <p:cNvCxnSpPr>
            <a:cxnSpLocks/>
          </p:cNvCxnSpPr>
          <p:nvPr/>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48AEEAA7-1FB1-66FD-6698-0A692D3A2B96}"/>
              </a:ext>
            </a:extLst>
          </p:cNvPr>
          <p:cNvSpPr>
            <a:spLocks noGrp="1"/>
          </p:cNvSpPr>
          <p:nvPr>
            <p:ph type="title"/>
          </p:nvPr>
        </p:nvSpPr>
        <p:spPr>
          <a:xfrm>
            <a:off x="598327" y="5096040"/>
            <a:ext cx="10963656" cy="755659"/>
          </a:xfrm>
        </p:spPr>
        <p:txBody>
          <a:bodyPr anchor="b"/>
          <a:lstStyle/>
          <a:p>
            <a:r>
              <a:rPr lang="en-US"/>
              <a:t>Click to edit Master title style</a:t>
            </a:r>
          </a:p>
        </p:txBody>
      </p:sp>
      <p:sp>
        <p:nvSpPr>
          <p:cNvPr id="12" name="Subtitle 2">
            <a:extLst>
              <a:ext uri="{FF2B5EF4-FFF2-40B4-BE49-F238E27FC236}">
                <a16:creationId xmlns:a16="http://schemas.microsoft.com/office/drawing/2014/main" id="{F12A78E0-F03D-DA65-CE03-3BF1B174A306}"/>
              </a:ext>
            </a:extLst>
          </p:cNvPr>
          <p:cNvSpPr>
            <a:spLocks noGrp="1"/>
          </p:cNvSpPr>
          <p:nvPr>
            <p:ph type="subTitle" idx="1"/>
          </p:nvPr>
        </p:nvSpPr>
        <p:spPr>
          <a:xfrm>
            <a:off x="598328" y="5971305"/>
            <a:ext cx="10963656" cy="521208"/>
          </a:xfrm>
          <a:prstGeom prst="rect">
            <a:avLst/>
          </a:prstGeom>
        </p:spPr>
        <p:txBody>
          <a:bodyPr vert="horz" lIns="91440" tIns="45720" rIns="91440" bIns="45720" rtlCol="0" anchor="t">
            <a:normAutofit/>
          </a:bodyPr>
          <a:lstStyle>
            <a:lvl1pPr marL="0" indent="0">
              <a:buNone/>
              <a:defRPr lang="en-US" sz="1400" dirty="0"/>
            </a:lvl1pPr>
          </a:lstStyle>
          <a:p>
            <a:pPr lvl="0"/>
            <a:r>
              <a:rPr lang="en-US"/>
              <a:t>Click to edit Master subtitle style</a:t>
            </a:r>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a:t>SAMPLE FOOTER TEXT</a:t>
            </a:r>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58943BE1-14A2-AD48-96B1-88BA0DE8B86C}" type="datetime1">
              <a:rPr lang="en-US" smtClean="0"/>
              <a:t>09/11/2025</a:t>
            </a:fld>
            <a:endParaRPr lang="en-US"/>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hasCustomPrompt="1"/>
          </p:nvPr>
        </p:nvSpPr>
        <p:spPr>
          <a:xfrm>
            <a:off x="598327" y="0"/>
            <a:ext cx="11593671" cy="4723939"/>
          </a:xfrm>
          <a:prstGeom prst="rect">
            <a:avLst/>
          </a:prstGeom>
          <a:blipFill dpi="0" rotWithShape="1">
            <a:blip r:embed="rId2">
              <a:alphaModFix amt="60000"/>
            </a:blip>
            <a:srcRect/>
            <a:stretch>
              <a:fillRect/>
            </a:stretch>
          </a:blipFill>
        </p:spPr>
        <p:txBody>
          <a:bodyPr/>
          <a:lstStyle>
            <a:lvl1pPr marL="0" indent="0">
              <a:buNone/>
              <a:defRPr/>
            </a:lvl1pPr>
          </a:lstStyle>
          <a:p>
            <a:r>
              <a:rPr lang="en-US" b="1">
                <a:effectLst/>
              </a:rPr>
              <a:t> </a:t>
            </a:r>
            <a:endParaRPr lang="en-US"/>
          </a:p>
        </p:txBody>
      </p:sp>
    </p:spTree>
    <p:extLst>
      <p:ext uri="{BB962C8B-B14F-4D97-AF65-F5344CB8AC3E}">
        <p14:creationId xmlns:p14="http://schemas.microsoft.com/office/powerpoint/2010/main" val="12495225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tatement 3">
    <p:bg>
      <p:bgPr>
        <a:solidFill>
          <a:schemeClr val="bg2">
            <a:lumMod val="90000"/>
          </a:schemeClr>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F5B07A5-D0B6-BEDF-13F7-7E32618B6773}"/>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815201"/>
          </a:xfrm>
        </p:spPr>
        <p:txBody>
          <a:bodyPr/>
          <a:lstStyle>
            <a:lvl1pPr>
              <a:defRPr cap="none" baseline="0"/>
            </a:lvl1pPr>
          </a:lstStyle>
          <a:p>
            <a:r>
              <a:rPr lang="en-US"/>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6A6BAF69-D870-EE43-874B-AC932294DF22}" type="datetime1">
              <a:rPr lang="en-US" smtClean="0"/>
              <a:t>09/11/2025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3E71C1F5-4C28-1974-E5FE-84A75C2718B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6">
            <a:extLst>
              <a:ext uri="{FF2B5EF4-FFF2-40B4-BE49-F238E27FC236}">
                <a16:creationId xmlns:a16="http://schemas.microsoft.com/office/drawing/2014/main" id="{FC1D2216-37D0-19A5-7EA9-4FE22F1CDD08}"/>
              </a:ext>
            </a:extLst>
          </p:cNvPr>
          <p:cNvSpPr>
            <a:spLocks noGrp="1"/>
          </p:cNvSpPr>
          <p:nvPr>
            <p:ph sz="quarter" idx="13" hasCustomPrompt="1"/>
          </p:nvPr>
        </p:nvSpPr>
        <p:spPr>
          <a:xfrm>
            <a:off x="612648" y="652005"/>
            <a:ext cx="10972800" cy="5553985"/>
          </a:xfrm>
          <a:prstGeom prst="rect">
            <a:avLst/>
          </a:prstGeom>
        </p:spPr>
        <p:txBody>
          <a:bodyPr anchor="b">
            <a:normAutofit/>
          </a:bodyPr>
          <a:lstStyle>
            <a:lvl1pPr marL="0" indent="0">
              <a:lnSpc>
                <a:spcPct val="90000"/>
              </a:lnSpc>
              <a:buNone/>
              <a:defRPr sz="6000" b="0" cap="all" baseline="0"/>
            </a:lvl1pPr>
            <a:lvl2pPr marL="228600" indent="0">
              <a:lnSpc>
                <a:spcPct val="90000"/>
              </a:lnSpc>
              <a:buNone/>
              <a:defRPr sz="6000" b="0" cap="all" baseline="0"/>
            </a:lvl2pPr>
            <a:lvl3pPr marL="457200" indent="0">
              <a:lnSpc>
                <a:spcPct val="90000"/>
              </a:lnSpc>
              <a:buNone/>
              <a:defRPr sz="6000" b="0" cap="all" baseline="0"/>
            </a:lvl3pPr>
            <a:lvl4pPr marL="685800" indent="0">
              <a:lnSpc>
                <a:spcPct val="90000"/>
              </a:lnSpc>
              <a:buNone/>
              <a:defRPr sz="6000" b="0" cap="all" baseline="0"/>
            </a:lvl4pPr>
            <a:lvl5pPr marL="914400" indent="0">
              <a:lnSpc>
                <a:spcPct val="90000"/>
              </a:lnSpc>
              <a:buNone/>
              <a:defRPr sz="6000" b="0" cap="all" baseline="0"/>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721375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atement 4">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F5B07A5-D0B6-BEDF-13F7-7E32618B6773}"/>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815201"/>
          </a:xfrm>
        </p:spPr>
        <p:txBody>
          <a:bodyPr/>
          <a:lstStyle>
            <a:lvl1pPr>
              <a:defRPr cap="none" baseline="0"/>
            </a:lvl1pPr>
          </a:lstStyle>
          <a:p>
            <a:r>
              <a:rPr lang="en-US"/>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8F7E9A70-5D05-F64F-A304-DFD75CCDEE2E}" type="datetime1">
              <a:rPr lang="en-US" smtClean="0"/>
              <a:t>09/11/2025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3E71C1F5-4C28-1974-E5FE-84A75C2718B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6">
            <a:extLst>
              <a:ext uri="{FF2B5EF4-FFF2-40B4-BE49-F238E27FC236}">
                <a16:creationId xmlns:a16="http://schemas.microsoft.com/office/drawing/2014/main" id="{FC1D2216-37D0-19A5-7EA9-4FE22F1CDD08}"/>
              </a:ext>
            </a:extLst>
          </p:cNvPr>
          <p:cNvSpPr>
            <a:spLocks noGrp="1"/>
          </p:cNvSpPr>
          <p:nvPr>
            <p:ph sz="quarter" idx="13" hasCustomPrompt="1"/>
          </p:nvPr>
        </p:nvSpPr>
        <p:spPr>
          <a:xfrm>
            <a:off x="612648" y="652007"/>
            <a:ext cx="10972800" cy="5553985"/>
          </a:xfrm>
          <a:prstGeom prst="rect">
            <a:avLst/>
          </a:prstGeom>
        </p:spPr>
        <p:txBody>
          <a:bodyPr anchor="b">
            <a:normAutofit/>
          </a:bodyPr>
          <a:lstStyle>
            <a:lvl1pPr marL="0" indent="0">
              <a:lnSpc>
                <a:spcPct val="90000"/>
              </a:lnSpc>
              <a:buNone/>
              <a:defRPr sz="6000" b="0" cap="all" baseline="0">
                <a:solidFill>
                  <a:schemeClr val="accent1">
                    <a:lumMod val="25000"/>
                  </a:schemeClr>
                </a:solidFill>
              </a:defRPr>
            </a:lvl1pPr>
            <a:lvl2pPr marL="228600" indent="0">
              <a:lnSpc>
                <a:spcPct val="90000"/>
              </a:lnSpc>
              <a:buNone/>
              <a:defRPr sz="6000" b="0" cap="all" baseline="0">
                <a:solidFill>
                  <a:schemeClr val="accent1">
                    <a:lumMod val="25000"/>
                  </a:schemeClr>
                </a:solidFill>
              </a:defRPr>
            </a:lvl2pPr>
            <a:lvl3pPr marL="457200" indent="0">
              <a:lnSpc>
                <a:spcPct val="90000"/>
              </a:lnSpc>
              <a:buNone/>
              <a:defRPr sz="6000" b="0" cap="all" baseline="0">
                <a:solidFill>
                  <a:schemeClr val="accent1">
                    <a:lumMod val="25000"/>
                  </a:schemeClr>
                </a:solidFill>
              </a:defRPr>
            </a:lvl3pPr>
            <a:lvl4pPr marL="685800" indent="0">
              <a:lnSpc>
                <a:spcPct val="90000"/>
              </a:lnSpc>
              <a:buNone/>
              <a:defRPr sz="6000" b="0" cap="all" baseline="0">
                <a:solidFill>
                  <a:schemeClr val="accent1">
                    <a:lumMod val="25000"/>
                  </a:schemeClr>
                </a:solidFill>
              </a:defRPr>
            </a:lvl4pPr>
            <a:lvl5pPr marL="914400" indent="0">
              <a:lnSpc>
                <a:spcPct val="90000"/>
              </a:lnSpc>
              <a:buNone/>
              <a:defRPr sz="6000" b="0" cap="all" baseline="0">
                <a:solidFill>
                  <a:schemeClr val="accent1">
                    <a:lumMod val="25000"/>
                  </a:schemeClr>
                </a:solidFill>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9473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atement 5">
    <p:bg>
      <p:bgPr>
        <a:solidFill>
          <a:schemeClr val="tx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F5B07A5-D0B6-BEDF-13F7-7E32618B6773}"/>
              </a:ext>
            </a:extLst>
          </p:cNvPr>
          <p:cNvCxnSpPr/>
          <p:nvPr userDrawn="1"/>
        </p:nvCxnSpPr>
        <p:spPr>
          <a:xfrm>
            <a:off x="429209" y="164150"/>
            <a:ext cx="117627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815201"/>
          </a:xfrm>
        </p:spPr>
        <p:txBody>
          <a:bodyPr/>
          <a:lstStyle>
            <a:lvl1pPr>
              <a:defRPr cap="none" baseline="0"/>
            </a:lvl1pPr>
          </a:lstStyle>
          <a:p>
            <a:r>
              <a:rPr lang="en-US"/>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bg1"/>
                </a:solidFill>
              </a:defRPr>
            </a:lvl1pPr>
          </a:lstStyle>
          <a:p>
            <a:fld id="{D151979D-E75F-A743-8C5B-88CDEDEC73D6}" type="datetime1">
              <a:rPr lang="en-US" smtClean="0"/>
              <a:t>09/11/2025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3E71C1F5-4C28-1974-E5FE-84A75C2718B0}"/>
              </a:ext>
            </a:extLst>
          </p:cNvPr>
          <p:cNvCxnSpPr>
            <a:cxnSpLocks/>
          </p:cNvCxnSpPr>
          <p:nvPr userDrawn="1"/>
        </p:nvCxnSpPr>
        <p:spPr>
          <a:xfrm>
            <a:off x="429793" y="0"/>
            <a:ext cx="0" cy="685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Content Placeholder 6">
            <a:extLst>
              <a:ext uri="{FF2B5EF4-FFF2-40B4-BE49-F238E27FC236}">
                <a16:creationId xmlns:a16="http://schemas.microsoft.com/office/drawing/2014/main" id="{FC1D2216-37D0-19A5-7EA9-4FE22F1CDD08}"/>
              </a:ext>
            </a:extLst>
          </p:cNvPr>
          <p:cNvSpPr>
            <a:spLocks noGrp="1"/>
          </p:cNvSpPr>
          <p:nvPr>
            <p:ph sz="quarter" idx="13" hasCustomPrompt="1"/>
          </p:nvPr>
        </p:nvSpPr>
        <p:spPr>
          <a:xfrm>
            <a:off x="612648" y="669011"/>
            <a:ext cx="10972800" cy="5553985"/>
          </a:xfrm>
          <a:prstGeom prst="rect">
            <a:avLst/>
          </a:prstGeom>
        </p:spPr>
        <p:txBody>
          <a:bodyPr anchor="b">
            <a:normAutofit/>
          </a:bodyPr>
          <a:lstStyle>
            <a:lvl1pPr marL="0" indent="0">
              <a:lnSpc>
                <a:spcPct val="90000"/>
              </a:lnSpc>
              <a:buNone/>
              <a:defRPr sz="6000" b="1" cap="all" baseline="0">
                <a:solidFill>
                  <a:schemeClr val="bg1"/>
                </a:solidFill>
              </a:defRPr>
            </a:lvl1pPr>
            <a:lvl2pPr marL="228600" indent="0">
              <a:lnSpc>
                <a:spcPct val="90000"/>
              </a:lnSpc>
              <a:buNone/>
              <a:defRPr sz="6000" b="1" cap="all" baseline="0">
                <a:solidFill>
                  <a:schemeClr val="bg1"/>
                </a:solidFill>
              </a:defRPr>
            </a:lvl2pPr>
            <a:lvl3pPr marL="457200" indent="0">
              <a:lnSpc>
                <a:spcPct val="90000"/>
              </a:lnSpc>
              <a:buNone/>
              <a:defRPr sz="6000" b="1" cap="all" baseline="0">
                <a:solidFill>
                  <a:schemeClr val="bg1"/>
                </a:solidFill>
              </a:defRPr>
            </a:lvl3pPr>
            <a:lvl4pPr marL="685800" indent="0">
              <a:lnSpc>
                <a:spcPct val="90000"/>
              </a:lnSpc>
              <a:buNone/>
              <a:defRPr sz="6000" b="1" cap="all" baseline="0">
                <a:solidFill>
                  <a:schemeClr val="bg1"/>
                </a:solidFill>
              </a:defRPr>
            </a:lvl4pPr>
            <a:lvl5pPr marL="914400" indent="0">
              <a:lnSpc>
                <a:spcPct val="90000"/>
              </a:lnSpc>
              <a:buNone/>
              <a:defRPr sz="6000" b="1" cap="all" baseline="0">
                <a:solidFill>
                  <a:schemeClr val="bg1"/>
                </a:solidFill>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44014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C518A1F-ACCA-80D1-B725-434280AEC752}"/>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3A49BD5-2A20-6D4F-BDE5-9C60FF133D72}"/>
              </a:ext>
            </a:extLst>
          </p:cNvPr>
          <p:cNvSpPr>
            <a:spLocks noGrp="1"/>
          </p:cNvSpPr>
          <p:nvPr>
            <p:ph type="title" hasCustomPrompt="1"/>
          </p:nvPr>
        </p:nvSpPr>
        <p:spPr>
          <a:xfrm>
            <a:off x="628953" y="5578741"/>
            <a:ext cx="10069527" cy="640080"/>
          </a:xfrm>
        </p:spPr>
        <p:txBody>
          <a:bodyPr anchor="b">
            <a:normAutofit/>
          </a:bodyPr>
          <a:lstStyle>
            <a:lvl1pPr>
              <a:lnSpc>
                <a:spcPct val="120000"/>
              </a:lnSpc>
              <a:defRPr sz="1600" cap="none" spc="0">
                <a:solidFill>
                  <a:schemeClr val="tx1"/>
                </a:solidFill>
                <a:latin typeface="+mn-lt"/>
              </a:defRPr>
            </a:lvl1pPr>
          </a:lstStyle>
          <a:p>
            <a:r>
              <a:rPr lang="en-US"/>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BC72B243-4245-AC4F-8428-841FDABED002}" type="datetime1">
              <a:rPr lang="en-US" smtClean="0"/>
              <a:t>09/11/2025</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6" name="Straight Connector 5">
            <a:extLst>
              <a:ext uri="{FF2B5EF4-FFF2-40B4-BE49-F238E27FC236}">
                <a16:creationId xmlns:a16="http://schemas.microsoft.com/office/drawing/2014/main" id="{1EDBAF72-4C6A-14D9-5801-64F0FA350F7C}"/>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6">
            <a:extLst>
              <a:ext uri="{FF2B5EF4-FFF2-40B4-BE49-F238E27FC236}">
                <a16:creationId xmlns:a16="http://schemas.microsoft.com/office/drawing/2014/main" id="{6CA0554C-4FF8-F224-177F-D44E2EA0BFBB}"/>
              </a:ext>
            </a:extLst>
          </p:cNvPr>
          <p:cNvSpPr>
            <a:spLocks noGrp="1"/>
          </p:cNvSpPr>
          <p:nvPr>
            <p:ph sz="quarter" idx="13" hasCustomPrompt="1"/>
          </p:nvPr>
        </p:nvSpPr>
        <p:spPr>
          <a:xfrm>
            <a:off x="628953" y="1373807"/>
            <a:ext cx="10069527" cy="4060635"/>
          </a:xfrm>
          <a:prstGeom prst="rect">
            <a:avLst/>
          </a:prstGeom>
        </p:spPr>
        <p:txBody>
          <a:bodyPr anchor="t">
            <a:normAutofit/>
          </a:bodyPr>
          <a:lstStyle>
            <a:lvl1pPr marL="164592" indent="-164592">
              <a:lnSpc>
                <a:spcPct val="100000"/>
              </a:lnSpc>
              <a:spcBef>
                <a:spcPts val="0"/>
              </a:spcBef>
              <a:buNone/>
              <a:defRPr sz="3600" cap="all" baseline="0">
                <a:latin typeface="+mj-lt"/>
              </a:defRPr>
            </a:lvl1pPr>
          </a:lstStyle>
          <a:p>
            <a:pPr lvl="0"/>
            <a:r>
              <a:rPr lang="en-US"/>
              <a:t>CLICK TO ADD QUOTE</a:t>
            </a:r>
          </a:p>
        </p:txBody>
      </p:sp>
    </p:spTree>
    <p:extLst>
      <p:ext uri="{BB962C8B-B14F-4D97-AF65-F5344CB8AC3E}">
        <p14:creationId xmlns:p14="http://schemas.microsoft.com/office/powerpoint/2010/main" val="184381938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Quote 2">
    <p:bg>
      <p:bgPr>
        <a:solidFill>
          <a:schemeClr val="tx2"/>
        </a:solid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4FD47CB2-2DC0-2D1C-3E20-3B23C0394451}"/>
              </a:ext>
            </a:extLst>
          </p:cNvPr>
          <p:cNvCxnSpPr/>
          <p:nvPr userDrawn="1"/>
        </p:nvCxnSpPr>
        <p:spPr>
          <a:xfrm>
            <a:off x="429209" y="164150"/>
            <a:ext cx="117627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34940376-AFED-3D68-777A-172B7001E87B}"/>
              </a:ext>
            </a:extLst>
          </p:cNvPr>
          <p:cNvSpPr>
            <a:spLocks noGrp="1"/>
          </p:cNvSpPr>
          <p:nvPr>
            <p:ph type="title" hasCustomPrompt="1"/>
          </p:nvPr>
        </p:nvSpPr>
        <p:spPr>
          <a:xfrm>
            <a:off x="628953" y="5578741"/>
            <a:ext cx="10069527" cy="640080"/>
          </a:xfrm>
        </p:spPr>
        <p:txBody>
          <a:bodyPr anchor="b">
            <a:normAutofit/>
          </a:bodyPr>
          <a:lstStyle>
            <a:lvl1pPr>
              <a:lnSpc>
                <a:spcPct val="120000"/>
              </a:lnSpc>
              <a:defRPr sz="1600" cap="none" spc="0">
                <a:solidFill>
                  <a:schemeClr val="bg1"/>
                </a:solidFill>
                <a:latin typeface="+mn-lt"/>
              </a:defRPr>
            </a:lvl1pPr>
          </a:lstStyle>
          <a:p>
            <a:r>
              <a:rPr lang="en-US"/>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bg1"/>
                </a:solidFill>
              </a:defRPr>
            </a:lvl1pPr>
          </a:lstStyle>
          <a:p>
            <a:fld id="{01A4D632-3FB7-744B-8469-F41F493E43AE}" type="datetime1">
              <a:rPr lang="en-US" smtClean="0"/>
              <a:t>09/11/2025</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a:p>
        </p:txBody>
      </p:sp>
      <p:cxnSp>
        <p:nvCxnSpPr>
          <p:cNvPr id="8" name="Straight Connector 7">
            <a:extLst>
              <a:ext uri="{FF2B5EF4-FFF2-40B4-BE49-F238E27FC236}">
                <a16:creationId xmlns:a16="http://schemas.microsoft.com/office/drawing/2014/main" id="{315DE24C-5070-BB46-4081-8ED244198E0F}"/>
              </a:ext>
            </a:extLst>
          </p:cNvPr>
          <p:cNvCxnSpPr>
            <a:cxnSpLocks/>
          </p:cNvCxnSpPr>
          <p:nvPr userDrawn="1"/>
        </p:nvCxnSpPr>
        <p:spPr>
          <a:xfrm>
            <a:off x="429793" y="0"/>
            <a:ext cx="0" cy="685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Content Placeholder 6">
            <a:extLst>
              <a:ext uri="{FF2B5EF4-FFF2-40B4-BE49-F238E27FC236}">
                <a16:creationId xmlns:a16="http://schemas.microsoft.com/office/drawing/2014/main" id="{EE5118C8-ABCC-8F3E-B739-002235EBAB7C}"/>
              </a:ext>
            </a:extLst>
          </p:cNvPr>
          <p:cNvSpPr>
            <a:spLocks noGrp="1"/>
          </p:cNvSpPr>
          <p:nvPr>
            <p:ph sz="quarter" idx="13" hasCustomPrompt="1"/>
          </p:nvPr>
        </p:nvSpPr>
        <p:spPr>
          <a:xfrm>
            <a:off x="628953" y="667890"/>
            <a:ext cx="10069527" cy="4060635"/>
          </a:xfrm>
          <a:prstGeom prst="rect">
            <a:avLst/>
          </a:prstGeom>
        </p:spPr>
        <p:txBody>
          <a:bodyPr anchor="t">
            <a:normAutofit/>
          </a:bodyPr>
          <a:lstStyle>
            <a:lvl1pPr marL="164592" indent="-164592">
              <a:lnSpc>
                <a:spcPct val="100000"/>
              </a:lnSpc>
              <a:spcBef>
                <a:spcPts val="0"/>
              </a:spcBef>
              <a:buNone/>
              <a:defRPr sz="3600" cap="all" baseline="0">
                <a:solidFill>
                  <a:schemeClr val="bg1"/>
                </a:solidFill>
                <a:latin typeface="+mj-lt"/>
              </a:defRPr>
            </a:lvl1pPr>
          </a:lstStyle>
          <a:p>
            <a:pPr lvl="0"/>
            <a:r>
              <a:rPr lang="en-US"/>
              <a:t>CLICK TO ADD QUOTE</a:t>
            </a:r>
          </a:p>
        </p:txBody>
      </p:sp>
    </p:spTree>
    <p:extLst>
      <p:ext uri="{BB962C8B-B14F-4D97-AF65-F5344CB8AC3E}">
        <p14:creationId xmlns:p14="http://schemas.microsoft.com/office/powerpoint/2010/main" val="2431901605"/>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3">
    <p:bg>
      <p:bgPr>
        <a:solidFill>
          <a:schemeClr val="tx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0708A38-78BC-D3CE-5C55-65C094C8935A}"/>
              </a:ext>
            </a:extLst>
          </p:cNvPr>
          <p:cNvCxnSpPr/>
          <p:nvPr userDrawn="1"/>
        </p:nvCxnSpPr>
        <p:spPr>
          <a:xfrm>
            <a:off x="429209" y="164150"/>
            <a:ext cx="117627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605FFFF2-E35B-B16D-3D98-6A7B571A2044}"/>
              </a:ext>
            </a:extLst>
          </p:cNvPr>
          <p:cNvSpPr>
            <a:spLocks noGrp="1"/>
          </p:cNvSpPr>
          <p:nvPr>
            <p:ph type="title" hasCustomPrompt="1"/>
          </p:nvPr>
        </p:nvSpPr>
        <p:spPr>
          <a:xfrm>
            <a:off x="628953" y="5578741"/>
            <a:ext cx="10069527" cy="640080"/>
          </a:xfrm>
        </p:spPr>
        <p:txBody>
          <a:bodyPr anchor="b">
            <a:normAutofit/>
          </a:bodyPr>
          <a:lstStyle>
            <a:lvl1pPr>
              <a:lnSpc>
                <a:spcPct val="120000"/>
              </a:lnSpc>
              <a:defRPr sz="1600" cap="none" spc="0">
                <a:solidFill>
                  <a:schemeClr val="bg1"/>
                </a:solidFill>
                <a:latin typeface="+mn-lt"/>
              </a:defRPr>
            </a:lvl1pPr>
          </a:lstStyle>
          <a:p>
            <a:r>
              <a:rPr lang="en-US"/>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bg1"/>
                </a:solidFill>
              </a:defRPr>
            </a:lvl1pPr>
          </a:lstStyle>
          <a:p>
            <a:fld id="{BE62FDEF-F6CD-6E40-89C3-8A8BB711875E}" type="datetime1">
              <a:rPr lang="en-US" smtClean="0"/>
              <a:t>09/11/2025</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B1108F76-E7E3-1812-8331-DCE59FFE0DFB}"/>
              </a:ext>
            </a:extLst>
          </p:cNvPr>
          <p:cNvCxnSpPr>
            <a:cxnSpLocks/>
          </p:cNvCxnSpPr>
          <p:nvPr userDrawn="1"/>
        </p:nvCxnSpPr>
        <p:spPr>
          <a:xfrm>
            <a:off x="429793" y="0"/>
            <a:ext cx="0" cy="685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Content Placeholder 6">
            <a:extLst>
              <a:ext uri="{FF2B5EF4-FFF2-40B4-BE49-F238E27FC236}">
                <a16:creationId xmlns:a16="http://schemas.microsoft.com/office/drawing/2014/main" id="{2D1EB142-2C95-07B2-16A2-D3B362900569}"/>
              </a:ext>
            </a:extLst>
          </p:cNvPr>
          <p:cNvSpPr>
            <a:spLocks noGrp="1"/>
          </p:cNvSpPr>
          <p:nvPr>
            <p:ph sz="quarter" idx="13" hasCustomPrompt="1"/>
          </p:nvPr>
        </p:nvSpPr>
        <p:spPr>
          <a:xfrm>
            <a:off x="628953" y="634635"/>
            <a:ext cx="10069527" cy="4799807"/>
          </a:xfrm>
          <a:prstGeom prst="rect">
            <a:avLst/>
          </a:prstGeom>
        </p:spPr>
        <p:txBody>
          <a:bodyPr anchor="b">
            <a:normAutofit/>
          </a:bodyPr>
          <a:lstStyle>
            <a:lvl1pPr marL="164592" indent="-164592">
              <a:lnSpc>
                <a:spcPct val="100000"/>
              </a:lnSpc>
              <a:spcBef>
                <a:spcPts val="0"/>
              </a:spcBef>
              <a:buNone/>
              <a:defRPr sz="3600" cap="all" baseline="0">
                <a:solidFill>
                  <a:schemeClr val="bg1"/>
                </a:solidFill>
                <a:latin typeface="+mj-lt"/>
              </a:defRPr>
            </a:lvl1pPr>
          </a:lstStyle>
          <a:p>
            <a:pPr lvl="0"/>
            <a:r>
              <a:rPr lang="en-US"/>
              <a:t>CLICK TO ADD QUOTE</a:t>
            </a:r>
          </a:p>
        </p:txBody>
      </p:sp>
    </p:spTree>
    <p:extLst>
      <p:ext uri="{BB962C8B-B14F-4D97-AF65-F5344CB8AC3E}">
        <p14:creationId xmlns:p14="http://schemas.microsoft.com/office/powerpoint/2010/main" val="11270398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33CF370-3CA5-B9C3-AA2C-1D52A27AD182}"/>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30" y="634990"/>
            <a:ext cx="10923934" cy="1127756"/>
          </a:xfrm>
        </p:spPr>
        <p:txBody>
          <a:body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FAA6F6B0-7BDB-FB4C-9D76-500FE2DDFD1B}" type="datetime1">
              <a:rPr lang="en-US" smtClean="0"/>
              <a:t>09/11/2025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0DA0E66B-621F-DCB6-E24E-748318E12F2D}"/>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70CAE2F0-3041-7269-FCA3-14BE4B94ECBB}"/>
              </a:ext>
            </a:extLst>
          </p:cNvPr>
          <p:cNvSpPr>
            <a:spLocks noGrp="1"/>
          </p:cNvSpPr>
          <p:nvPr>
            <p:ph sz="quarter" idx="15"/>
          </p:nvPr>
        </p:nvSpPr>
        <p:spPr>
          <a:xfrm>
            <a:off x="634030" y="2129474"/>
            <a:ext cx="5267332" cy="4094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9">
            <a:extLst>
              <a:ext uri="{FF2B5EF4-FFF2-40B4-BE49-F238E27FC236}">
                <a16:creationId xmlns:a16="http://schemas.microsoft.com/office/drawing/2014/main" id="{202FAAFA-42C4-CFD2-DBA8-BC2201120380}"/>
              </a:ext>
            </a:extLst>
          </p:cNvPr>
          <p:cNvSpPr>
            <a:spLocks noGrp="1"/>
          </p:cNvSpPr>
          <p:nvPr>
            <p:ph sz="quarter" idx="16"/>
          </p:nvPr>
        </p:nvSpPr>
        <p:spPr>
          <a:xfrm>
            <a:off x="6290632" y="2128839"/>
            <a:ext cx="5267332" cy="4094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2377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A1A96DE7-ACFB-A025-20F2-1C9A4CEF7566}"/>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34030" y="641197"/>
            <a:ext cx="10923934" cy="688973"/>
          </a:xfrm>
        </p:spPr>
        <p:txBody>
          <a:bodyPr>
            <a:normAutofit/>
          </a:bodyPr>
          <a:lstStyle>
            <a:lvl1pPr>
              <a:defRPr sz="3600"/>
            </a:lvl1pPr>
          </a:lstStyle>
          <a:p>
            <a:r>
              <a:rPr lang="en-US"/>
              <a:t>Click to edit Master title style</a:t>
            </a:r>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E8BC4869-D3B1-C341-9C4A-88DDA4DA192E}" type="datetime1">
              <a:rPr lang="en-US" smtClean="0"/>
              <a:t>09/11/2025</a:t>
            </a:fld>
            <a:endParaRPr lang="en-US"/>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33472" y="1456523"/>
            <a:ext cx="5266644" cy="688973"/>
          </a:xfrm>
          <a:prstGeom prst="rect">
            <a:avLst/>
          </a:prstGeom>
        </p:spPr>
        <p:txBody>
          <a:bodyPr anchor="b">
            <a:normAutofit/>
          </a:bodyPr>
          <a:lstStyle>
            <a:lvl1pPr marL="0" indent="0">
              <a:lnSpc>
                <a:spcPct val="90000"/>
              </a:lnSpc>
              <a:buNone/>
              <a:defRPr sz="14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9">
            <a:extLst>
              <a:ext uri="{FF2B5EF4-FFF2-40B4-BE49-F238E27FC236}">
                <a16:creationId xmlns:a16="http://schemas.microsoft.com/office/drawing/2014/main" id="{AAF7DC9C-9332-6860-8B76-290D8AE372F7}"/>
              </a:ext>
            </a:extLst>
          </p:cNvPr>
          <p:cNvSpPr>
            <a:spLocks noGrp="1"/>
          </p:cNvSpPr>
          <p:nvPr>
            <p:ph sz="quarter" idx="15"/>
          </p:nvPr>
        </p:nvSpPr>
        <p:spPr>
          <a:xfrm>
            <a:off x="633470" y="2271849"/>
            <a:ext cx="5267332" cy="39449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286500" y="1456523"/>
            <a:ext cx="5271464" cy="688973"/>
          </a:xfrm>
          <a:prstGeom prst="rect">
            <a:avLst/>
          </a:prstGeom>
        </p:spPr>
        <p:txBody>
          <a:bodyPr anchor="b">
            <a:normAutofit/>
          </a:bodyPr>
          <a:lstStyle>
            <a:lvl1pPr marL="0" indent="0">
              <a:lnSpc>
                <a:spcPct val="90000"/>
              </a:lnSpc>
              <a:buNone/>
              <a:defRPr sz="14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9">
            <a:extLst>
              <a:ext uri="{FF2B5EF4-FFF2-40B4-BE49-F238E27FC236}">
                <a16:creationId xmlns:a16="http://schemas.microsoft.com/office/drawing/2014/main" id="{814A6650-A301-AE53-ACE9-C9F2CCD87CE8}"/>
              </a:ext>
            </a:extLst>
          </p:cNvPr>
          <p:cNvSpPr>
            <a:spLocks noGrp="1"/>
          </p:cNvSpPr>
          <p:nvPr>
            <p:ph sz="quarter" idx="16"/>
          </p:nvPr>
        </p:nvSpPr>
        <p:spPr>
          <a:xfrm>
            <a:off x="6290072" y="2271849"/>
            <a:ext cx="5267332" cy="39449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FFC723C3-DA4A-8D71-987B-EB7E7A74D1E6}"/>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96374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44A141C8-6351-7BB4-B97D-32DF6F45DBC5}"/>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34030" y="634990"/>
            <a:ext cx="10923933" cy="1127761"/>
          </a:xfrm>
        </p:spPr>
        <p:txBody>
          <a:bodyPr>
            <a:normAutofit/>
          </a:bodyPr>
          <a:lstStyle>
            <a:lvl1pPr>
              <a:defRPr sz="3600"/>
            </a:lvl1pPr>
          </a:lstStyle>
          <a:p>
            <a:r>
              <a:rPr lang="en-US"/>
              <a:t>Click to edit Master title style</a:t>
            </a:r>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01280AA4-9AC4-7644-BD1D-3608838FE24E}" type="datetime1">
              <a:rPr lang="en-US" smtClean="0"/>
              <a:t>09/11/2025</a:t>
            </a:fld>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6" name="Straight Connector 5">
            <a:extLst>
              <a:ext uri="{FF2B5EF4-FFF2-40B4-BE49-F238E27FC236}">
                <a16:creationId xmlns:a16="http://schemas.microsoft.com/office/drawing/2014/main" id="{D88218CD-6934-8D18-A575-7C745D80A6C4}"/>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286600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BFE09A4A-7256-DFB0-F197-FAC31C991665}"/>
              </a:ext>
            </a:extLst>
          </p:cNvPr>
          <p:cNvCxnSpPr/>
          <p:nvPr/>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p>
        </p:txBody>
      </p:sp>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4081334A-D224-D041-9F63-26A9E0C05551}" type="datetime1">
              <a:rPr lang="en-US" smtClean="0"/>
              <a:t>09/11/2025</a:t>
            </a:fld>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7" name="Straight Connector 6">
            <a:extLst>
              <a:ext uri="{FF2B5EF4-FFF2-40B4-BE49-F238E27FC236}">
                <a16:creationId xmlns:a16="http://schemas.microsoft.com/office/drawing/2014/main" id="{1571AA78-5D18-EE68-E9E7-A1075C78BC2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951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ith Picture 4">
    <p:bg>
      <p:bgPr>
        <a:solidFill>
          <a:schemeClr val="bg2">
            <a:lumMod val="90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812441-B03B-71E2-9A2F-F3AF112B2CB1}"/>
              </a:ext>
            </a:extLst>
          </p:cNvPr>
          <p:cNvSpPr>
            <a:spLocks noGrp="1"/>
          </p:cNvSpPr>
          <p:nvPr>
            <p:ph type="ctrTitle"/>
          </p:nvPr>
        </p:nvSpPr>
        <p:spPr>
          <a:xfrm>
            <a:off x="612648" y="1373807"/>
            <a:ext cx="3892269" cy="3331896"/>
          </a:xfrm>
        </p:spPr>
        <p:txBody>
          <a:bodyPr vert="horz" lIns="91440" tIns="45720" rIns="91440" bIns="45720" rtlCol="0" anchor="t">
            <a:normAutofit/>
          </a:bodyPr>
          <a:lstStyle>
            <a:lvl1pPr>
              <a:defRPr lang="en-US" sz="3600" dirty="0"/>
            </a:lvl1pPr>
          </a:lstStyle>
          <a:p>
            <a:pPr lvl="0"/>
            <a:r>
              <a:rPr lang="en-US"/>
              <a:t>Click to edit Master title style</a:t>
            </a:r>
          </a:p>
        </p:txBody>
      </p:sp>
      <p:sp>
        <p:nvSpPr>
          <p:cNvPr id="6" name="Subtitle 2">
            <a:extLst>
              <a:ext uri="{FF2B5EF4-FFF2-40B4-BE49-F238E27FC236}">
                <a16:creationId xmlns:a16="http://schemas.microsoft.com/office/drawing/2014/main" id="{61F41BB3-E8DA-23DD-7C7E-6AEEA88BD674}"/>
              </a:ext>
            </a:extLst>
          </p:cNvPr>
          <p:cNvSpPr>
            <a:spLocks noGrp="1"/>
          </p:cNvSpPr>
          <p:nvPr>
            <p:ph type="subTitle" idx="1"/>
          </p:nvPr>
        </p:nvSpPr>
        <p:spPr>
          <a:xfrm>
            <a:off x="612649" y="4811646"/>
            <a:ext cx="3174160" cy="1411356"/>
          </a:xfrm>
          <a:prstGeom prst="rect">
            <a:avLst/>
          </a:prstGeom>
        </p:spPr>
        <p:txBody>
          <a:bodyPr vert="horz" lIns="91440" tIns="45720" rIns="91440" bIns="45720" rtlCol="0" anchor="b">
            <a:normAutofit/>
          </a:bodyPr>
          <a:lstStyle>
            <a:lvl1pPr marL="0" indent="0">
              <a:buNone/>
              <a:defRPr lang="en-US" sz="1400" dirty="0"/>
            </a:lvl1pPr>
          </a:lstStyle>
          <a:p>
            <a:pPr lvl="0"/>
            <a:r>
              <a:rPr lang="en-US"/>
              <a:t>Click to edit Master subtitle style</a:t>
            </a:r>
          </a:p>
        </p:txBody>
      </p:sp>
      <p:cxnSp>
        <p:nvCxnSpPr>
          <p:cNvPr id="5" name="Straight Connector 4">
            <a:extLst>
              <a:ext uri="{FF2B5EF4-FFF2-40B4-BE49-F238E27FC236}">
                <a16:creationId xmlns:a16="http://schemas.microsoft.com/office/drawing/2014/main" id="{61F22791-F1DC-82EE-574A-946C4F39A8F5}"/>
              </a:ext>
            </a:extLst>
          </p:cNvPr>
          <p:cNvCxnSpPr>
            <a:cxnSpLocks/>
          </p:cNvCxnSpPr>
          <p:nvPr userDrawn="1"/>
        </p:nvCxnSpPr>
        <p:spPr>
          <a:xfrm>
            <a:off x="429209" y="164150"/>
            <a:ext cx="450484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rot="16200000">
            <a:off x="-2067733" y="2231455"/>
            <a:ext cx="4564378" cy="429768"/>
          </a:xfrm>
        </p:spPr>
        <p:txBody>
          <a:bodyPr/>
          <a:lstStyle/>
          <a:p>
            <a:r>
              <a:rPr lang="en-US"/>
              <a:t>SAMPLE FOOTER TEXT</a:t>
            </a:r>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rot="16200000">
            <a:off x="-537354" y="5265452"/>
            <a:ext cx="1494475" cy="420624"/>
          </a:xfrm>
        </p:spPr>
        <p:txBody>
          <a:bodyPr/>
          <a:lstStyle/>
          <a:p>
            <a:fld id="{D6DB9EC1-C4C2-B548-AAAE-47A4C38F1382}" type="datetime1">
              <a:rPr lang="en-US" smtClean="0"/>
              <a:t>09/11/2025</a:t>
            </a:fld>
            <a:endParaRPr lang="en-US"/>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29" y="6492875"/>
            <a:ext cx="429207" cy="365125"/>
          </a:xfrm>
        </p:spPr>
        <p:txBody>
          <a:bodyPr/>
          <a:lstStyle/>
          <a:p>
            <a:fld id="{CC057153-B650-4DEB-B370-79DDCFDCE934}" type="slidenum">
              <a:rPr lang="en-US" smtClean="0"/>
              <a:t>‹#›</a:t>
            </a:fld>
            <a:endParaRPr lang="en-US"/>
          </a:p>
        </p:txBody>
      </p:sp>
      <p:sp>
        <p:nvSpPr>
          <p:cNvPr id="13" name="Picture Placeholder 10">
            <a:extLst>
              <a:ext uri="{FF2B5EF4-FFF2-40B4-BE49-F238E27FC236}">
                <a16:creationId xmlns:a16="http://schemas.microsoft.com/office/drawing/2014/main" id="{8E488C3A-0D21-4B03-AE9F-2575D71F1BE5}"/>
              </a:ext>
            </a:extLst>
          </p:cNvPr>
          <p:cNvSpPr>
            <a:spLocks noGrp="1"/>
          </p:cNvSpPr>
          <p:nvPr>
            <p:ph type="pic" sz="quarter" idx="13" hasCustomPrompt="1"/>
          </p:nvPr>
        </p:nvSpPr>
        <p:spPr>
          <a:xfrm>
            <a:off x="5111574" y="0"/>
            <a:ext cx="7080426" cy="6858000"/>
          </a:xfrm>
          <a:prstGeom prst="rect">
            <a:avLst/>
          </a:prstGeom>
          <a:blipFill dpi="0" rotWithShape="1">
            <a:blip r:embed="rId2">
              <a:alphaModFix amt="60000"/>
            </a:blip>
            <a:srcRect/>
            <a:stretch>
              <a:fillRect/>
            </a:stretch>
          </a:blipFill>
        </p:spPr>
        <p:txBody>
          <a:bodyPr/>
          <a:lstStyle>
            <a:lvl1pPr marL="0" indent="0">
              <a:buNone/>
              <a:defRPr/>
            </a:lvl1pPr>
          </a:lstStyle>
          <a:p>
            <a:r>
              <a:rPr lang="en-US"/>
              <a:t> </a:t>
            </a:r>
          </a:p>
        </p:txBody>
      </p:sp>
      <p:cxnSp>
        <p:nvCxnSpPr>
          <p:cNvPr id="10" name="Straight Connector 9">
            <a:extLst>
              <a:ext uri="{FF2B5EF4-FFF2-40B4-BE49-F238E27FC236}">
                <a16:creationId xmlns:a16="http://schemas.microsoft.com/office/drawing/2014/main" id="{EDC9DC64-28F1-DE35-BA93-42BE9EDD8B26}"/>
              </a:ext>
            </a:extLst>
          </p:cNvPr>
          <p:cNvCxnSpPr>
            <a:cxnSpLocks/>
          </p:cNvCxnSpPr>
          <p:nvPr userDrawn="1"/>
        </p:nvCxnSpPr>
        <p:spPr>
          <a:xfrm>
            <a:off x="493405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A3CE87-786A-4910-E740-1852BBC75C53}"/>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362456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34030" y="634990"/>
            <a:ext cx="4096995" cy="1874006"/>
          </a:xfrm>
        </p:spPr>
        <p:txBody>
          <a:bodyPr anchor="t">
            <a:noAutofit/>
          </a:bodyPr>
          <a:lstStyle>
            <a:lvl1pPr>
              <a:defRPr sz="3600"/>
            </a:lvl1pPr>
          </a:lstStyle>
          <a:p>
            <a:r>
              <a:rPr lang="en-US"/>
              <a:t>Click to edit Master title style</a:t>
            </a:r>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6F2E9456-38E2-B645-89F2-A4EE19009666}" type="datetime1">
              <a:rPr lang="en-US" smtClean="0"/>
              <a:t>09/11/2025</a:t>
            </a:fld>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CD4A6C7F-9167-3CFF-8E30-53AE9D6BB738}"/>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34020" y="2866804"/>
            <a:ext cx="4096987" cy="2989469"/>
          </a:xfrm>
          <a:prstGeom prst="rect">
            <a:avLst/>
          </a:prstGeo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062330" y="634989"/>
            <a:ext cx="6495633" cy="5857517"/>
          </a:xfrm>
          <a:prstGeom prst="rect">
            <a:avLst/>
          </a:prstGeom>
        </p:spPr>
        <p:txBody>
          <a:bodyPr>
            <a:norm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A9C0A275-A2A5-8AD0-2E0F-DDE194CF88B0}"/>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998937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E0D70470-0208-0F43-B978-960D5782D9F1}" type="datetime1">
              <a:rPr lang="en-US" smtClean="0"/>
              <a:t>09/11/2025</a:t>
            </a:fld>
            <a:endParaRPr lang="en-US"/>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03E95682-83E4-B8FD-0229-98470A1CACC8}"/>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C2BD7F5-CDD3-75CC-75F0-0D3B429420E5}"/>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C56D9DA0-6EE9-83EA-17DF-CC70C2448FC9}"/>
              </a:ext>
            </a:extLst>
          </p:cNvPr>
          <p:cNvSpPr>
            <a:spLocks noGrp="1"/>
          </p:cNvSpPr>
          <p:nvPr>
            <p:ph type="title"/>
          </p:nvPr>
        </p:nvSpPr>
        <p:spPr>
          <a:xfrm>
            <a:off x="612648" y="634990"/>
            <a:ext cx="3595634" cy="1762083"/>
          </a:xfrm>
        </p:spPr>
        <p:txBody>
          <a:bodyPr anchor="t">
            <a:normAutofit/>
          </a:bodyPr>
          <a:lstStyle>
            <a:lvl1pPr>
              <a:defRPr sz="3600"/>
            </a:lvl1pPr>
          </a:lstStyle>
          <a:p>
            <a:r>
              <a:rPr lang="en-US"/>
              <a:t>Click to edit Master title style</a:t>
            </a:r>
          </a:p>
        </p:txBody>
      </p:sp>
      <p:sp>
        <p:nvSpPr>
          <p:cNvPr id="11" name="Text Placeholder 3">
            <a:extLst>
              <a:ext uri="{FF2B5EF4-FFF2-40B4-BE49-F238E27FC236}">
                <a16:creationId xmlns:a16="http://schemas.microsoft.com/office/drawing/2014/main" id="{D578782C-4033-2DC8-D9E6-78F704FB0CD8}"/>
              </a:ext>
            </a:extLst>
          </p:cNvPr>
          <p:cNvSpPr>
            <a:spLocks noGrp="1"/>
          </p:cNvSpPr>
          <p:nvPr>
            <p:ph type="body" sz="half" idx="2"/>
          </p:nvPr>
        </p:nvSpPr>
        <p:spPr>
          <a:xfrm>
            <a:off x="612648" y="2521515"/>
            <a:ext cx="3585586" cy="3701117"/>
          </a:xfrm>
          <a:prstGeom prst="rect">
            <a:avLst/>
          </a:prstGeom>
        </p:spPr>
        <p:txBody>
          <a:bodyPr anchor="b">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4782C0C8-F3A4-B2F1-131D-63904B515429}"/>
              </a:ext>
            </a:extLst>
          </p:cNvPr>
          <p:cNvSpPr>
            <a:spLocks noGrp="1"/>
          </p:cNvSpPr>
          <p:nvPr>
            <p:ph type="pic" idx="1" hasCustomPrompt="1"/>
          </p:nvPr>
        </p:nvSpPr>
        <p:spPr>
          <a:xfrm>
            <a:off x="5340483" y="634990"/>
            <a:ext cx="6139637" cy="5587643"/>
          </a:xfrm>
          <a:prstGeom prst="rect">
            <a:avLst/>
          </a:prstGeom>
          <a:blipFill dpi="0" rotWithShape="1">
            <a:blip r:embed="rId2">
              <a:alphaModFix amt="60000"/>
            </a:blip>
            <a:srcRect/>
            <a:stretch>
              <a:fillRect/>
            </a:stretch>
          </a:blip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 </a:t>
            </a:r>
          </a:p>
        </p:txBody>
      </p:sp>
    </p:spTree>
    <p:extLst>
      <p:ext uri="{BB962C8B-B14F-4D97-AF65-F5344CB8AC3E}">
        <p14:creationId xmlns:p14="http://schemas.microsoft.com/office/powerpoint/2010/main" val="32795625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clus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30" y="1373816"/>
            <a:ext cx="10906802" cy="1607128"/>
          </a:xfrm>
        </p:spPr>
        <p:txBody>
          <a:bodyPr anchor="b">
            <a:noAutofit/>
          </a:bodyPr>
          <a:lstStyle>
            <a:lvl1pPr>
              <a:defRPr sz="3600">
                <a:solidFill>
                  <a:schemeClr val="tx1"/>
                </a:solidFill>
              </a:defRPr>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2B19637D-AC4A-CB4E-96DC-9B86DEC28BAD}"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a:p>
        </p:txBody>
      </p:sp>
      <p:cxnSp>
        <p:nvCxnSpPr>
          <p:cNvPr id="7" name="Straight Connector 6">
            <a:extLst>
              <a:ext uri="{FF2B5EF4-FFF2-40B4-BE49-F238E27FC236}">
                <a16:creationId xmlns:a16="http://schemas.microsoft.com/office/drawing/2014/main" id="{BB4F35B0-78B0-CF96-BDA9-3D1E19B0636E}"/>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hasCustomPrompt="1"/>
          </p:nvPr>
        </p:nvSpPr>
        <p:spPr>
          <a:xfrm>
            <a:off x="633480" y="3615051"/>
            <a:ext cx="10906781" cy="2607949"/>
          </a:xfrm>
          <a:prstGeom prst="rect">
            <a:avLst/>
          </a:prstGeom>
        </p:spPr>
        <p:txBody>
          <a:bodyPr>
            <a:normAutofit/>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85800" indent="0">
              <a:buNone/>
              <a:defRPr sz="1400">
                <a:solidFill>
                  <a:schemeClr val="tx1"/>
                </a:solidFill>
              </a:defRPr>
            </a:lvl4pPr>
            <a:lvl5pPr marL="9144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3" name="Straight Connector 2">
            <a:extLst>
              <a:ext uri="{FF2B5EF4-FFF2-40B4-BE49-F238E27FC236}">
                <a16:creationId xmlns:a16="http://schemas.microsoft.com/office/drawing/2014/main" id="{55FE6CEC-AEBC-8860-A62E-637765B0DE26}"/>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6808345"/>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6C31587E-E768-0BED-F16B-618390A49DBC}"/>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0B729E58-15D4-9BFF-C39F-C683CED24138}"/>
              </a:ext>
            </a:extLst>
          </p:cNvPr>
          <p:cNvSpPr>
            <a:spLocks noGrp="1"/>
          </p:cNvSpPr>
          <p:nvPr>
            <p:ph type="title"/>
          </p:nvPr>
        </p:nvSpPr>
        <p:spPr>
          <a:xfrm>
            <a:off x="612647" y="1953889"/>
            <a:ext cx="8430767" cy="1842020"/>
          </a:xfrm>
        </p:spPr>
        <p:txBody>
          <a:bodyPr anchor="b">
            <a:noAutofit/>
          </a:bodyPr>
          <a:lstStyle>
            <a:lvl1pPr>
              <a:defRPr sz="3600">
                <a:solidFill>
                  <a:schemeClr val="tx1"/>
                </a:solidFill>
              </a:defRPr>
            </a:lvl1pPr>
          </a:lstStyle>
          <a:p>
            <a:r>
              <a:rPr lang="en-US"/>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rot="16200000">
            <a:off x="-532352" y="5260879"/>
            <a:ext cx="1494475" cy="429768"/>
          </a:xfrm>
        </p:spPr>
        <p:txBody>
          <a:bodyPr/>
          <a:lstStyle>
            <a:lvl1pPr>
              <a:defRPr>
                <a:solidFill>
                  <a:schemeClr val="bg1"/>
                </a:solidFill>
              </a:defRPr>
            </a:lvl1pPr>
          </a:lstStyle>
          <a:p>
            <a:fld id="{68B0FE8A-6796-DE43-BAD7-69D8B3740AE7}" type="datetime1">
              <a:rPr lang="en-US" smtClean="0"/>
              <a:t>09/11/2025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A329D384-6BDA-A5B3-C1ED-7DADE9654365}"/>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6">
            <a:extLst>
              <a:ext uri="{FF2B5EF4-FFF2-40B4-BE49-F238E27FC236}">
                <a16:creationId xmlns:a16="http://schemas.microsoft.com/office/drawing/2014/main" id="{349BFD2E-FBA7-08CA-139F-3F60185F32DE}"/>
              </a:ext>
            </a:extLst>
          </p:cNvPr>
          <p:cNvSpPr>
            <a:spLocks noGrp="1"/>
          </p:cNvSpPr>
          <p:nvPr>
            <p:ph sz="quarter" idx="14" hasCustomPrompt="1"/>
          </p:nvPr>
        </p:nvSpPr>
        <p:spPr>
          <a:xfrm>
            <a:off x="612775" y="3971109"/>
            <a:ext cx="8430639" cy="2251892"/>
          </a:xfrm>
          <a:prstGeom prst="rect">
            <a:avLst/>
          </a:prstGeom>
        </p:spPr>
        <p:txBody>
          <a:bodyPr anchor="b">
            <a:noAutofit/>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85800" indent="0">
              <a:buNone/>
              <a:defRPr sz="1400">
                <a:solidFill>
                  <a:schemeClr val="tx1"/>
                </a:solidFill>
              </a:defRPr>
            </a:lvl4pPr>
            <a:lvl5pPr marL="9144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543703"/>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2"/>
      </p:bgRef>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CBFAA997-E292-EBAB-2E9D-3845D76D6263}"/>
              </a:ext>
            </a:extLst>
          </p:cNvPr>
          <p:cNvSpPr>
            <a:spLocks noGrp="1"/>
          </p:cNvSpPr>
          <p:nvPr>
            <p:ph type="ctrTitle"/>
          </p:nvPr>
        </p:nvSpPr>
        <p:spPr>
          <a:xfrm>
            <a:off x="612648" y="353804"/>
            <a:ext cx="9598152" cy="4099340"/>
          </a:xfrm>
        </p:spPr>
        <p:txBody>
          <a:bodyPr vert="horz" lIns="91440" tIns="45720" rIns="91440" bIns="45720" rtlCol="0" anchor="t">
            <a:normAutofit/>
          </a:bodyPr>
          <a:lstStyle>
            <a:lvl1pPr>
              <a:defRPr lang="en-US" sz="6000" dirty="0"/>
            </a:lvl1pPr>
          </a:lstStyle>
          <a:p>
            <a:pPr lvl="0"/>
            <a:r>
              <a:rPr lang="en-US"/>
              <a:t>Click to edit Master title style</a:t>
            </a:r>
          </a:p>
        </p:txBody>
      </p:sp>
      <p:sp>
        <p:nvSpPr>
          <p:cNvPr id="12" name="Subtitle 2">
            <a:extLst>
              <a:ext uri="{FF2B5EF4-FFF2-40B4-BE49-F238E27FC236}">
                <a16:creationId xmlns:a16="http://schemas.microsoft.com/office/drawing/2014/main" id="{2CE2F65D-E74D-73DE-8713-5AD69E7CEEB1}"/>
              </a:ext>
            </a:extLst>
          </p:cNvPr>
          <p:cNvSpPr>
            <a:spLocks noGrp="1"/>
          </p:cNvSpPr>
          <p:nvPr>
            <p:ph type="subTitle" idx="1"/>
          </p:nvPr>
        </p:nvSpPr>
        <p:spPr>
          <a:xfrm>
            <a:off x="612646" y="5588006"/>
            <a:ext cx="7769354" cy="634991"/>
          </a:xfrm>
          <a:prstGeom prst="rect">
            <a:avLst/>
          </a:prstGeom>
        </p:spPr>
        <p:txBody>
          <a:bodyPr vert="horz" lIns="91440" tIns="45720" rIns="91440" bIns="45720" rtlCol="0" anchor="b">
            <a:normAutofit/>
          </a:bodyPr>
          <a:lstStyle>
            <a:lvl1pPr marL="0" indent="0">
              <a:buNone/>
              <a:defRPr lang="en-US" sz="1400" dirty="0"/>
            </a:lvl1pPr>
          </a:lstStyle>
          <a:p>
            <a:pPr lvl="0"/>
            <a:r>
              <a:rPr lang="en-US"/>
              <a:t>Click to edit Master subtitle style</a:t>
            </a:r>
          </a:p>
        </p:txBody>
      </p:sp>
      <p:cxnSp>
        <p:nvCxnSpPr>
          <p:cNvPr id="8" name="Straight Connector 7">
            <a:extLst>
              <a:ext uri="{FF2B5EF4-FFF2-40B4-BE49-F238E27FC236}">
                <a16:creationId xmlns:a16="http://schemas.microsoft.com/office/drawing/2014/main" id="{D8D58296-262D-E3A1-3EDA-108D59ADDEB9}"/>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BE98C5E6-9287-6A44-A9ED-68C630E53090}"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5FC82B15-2BAA-B79D-562D-AB6EE143DF74}"/>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959117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2">
            <a:lumMod val="90000"/>
          </a:scheme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3784593-B08F-6412-D575-67F684C5A929}"/>
              </a:ext>
            </a:extLst>
          </p:cNvPr>
          <p:cNvSpPr>
            <a:spLocks noGrp="1"/>
          </p:cNvSpPr>
          <p:nvPr>
            <p:ph type="ctrTitle"/>
          </p:nvPr>
        </p:nvSpPr>
        <p:spPr>
          <a:xfrm>
            <a:off x="598578" y="2018460"/>
            <a:ext cx="9140954" cy="3236439"/>
          </a:xfrm>
        </p:spPr>
        <p:txBody>
          <a:bodyPr vert="horz" lIns="91440" tIns="45720" rIns="91440" bIns="45720" rtlCol="0" anchor="b">
            <a:noAutofit/>
          </a:bodyPr>
          <a:lstStyle>
            <a:lvl1pPr>
              <a:defRPr lang="en-US" sz="6000" dirty="0"/>
            </a:lvl1pPr>
          </a:lstStyle>
          <a:p>
            <a:pPr lvl="0"/>
            <a:r>
              <a:rPr lang="en-US"/>
              <a:t>Click to edit Master title style</a:t>
            </a:r>
          </a:p>
        </p:txBody>
      </p:sp>
      <p:sp>
        <p:nvSpPr>
          <p:cNvPr id="10" name="Subtitle 2">
            <a:extLst>
              <a:ext uri="{FF2B5EF4-FFF2-40B4-BE49-F238E27FC236}">
                <a16:creationId xmlns:a16="http://schemas.microsoft.com/office/drawing/2014/main" id="{4192A629-1C7A-908C-99B6-E95B0C98017A}"/>
              </a:ext>
            </a:extLst>
          </p:cNvPr>
          <p:cNvSpPr>
            <a:spLocks noGrp="1"/>
          </p:cNvSpPr>
          <p:nvPr>
            <p:ph type="subTitle" idx="1"/>
          </p:nvPr>
        </p:nvSpPr>
        <p:spPr>
          <a:xfrm>
            <a:off x="598579" y="5477529"/>
            <a:ext cx="7312153" cy="1014984"/>
          </a:xfrm>
          <a:prstGeom prst="rect">
            <a:avLst/>
          </a:prstGeom>
        </p:spPr>
        <p:txBody>
          <a:bodyPr vert="horz" lIns="91440" tIns="45720" rIns="91440" bIns="45720" rtlCol="0">
            <a:normAutofit/>
          </a:bodyPr>
          <a:lstStyle>
            <a:lvl1pPr marL="0" indent="0">
              <a:buNone/>
              <a:defRPr lang="en-US" sz="1400" dirty="0"/>
            </a:lvl1pPr>
          </a:lstStyle>
          <a:p>
            <a:pPr lvl="0"/>
            <a:r>
              <a:rPr lang="en-US"/>
              <a:t>Click to edit Master subtitle style</a:t>
            </a:r>
          </a:p>
        </p:txBody>
      </p:sp>
      <p:cxnSp>
        <p:nvCxnSpPr>
          <p:cNvPr id="9" name="Straight Connector 8">
            <a:extLst>
              <a:ext uri="{FF2B5EF4-FFF2-40B4-BE49-F238E27FC236}">
                <a16:creationId xmlns:a16="http://schemas.microsoft.com/office/drawing/2014/main" id="{617A912A-256D-661B-C181-034D06ED868C}"/>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0AF22403-57C6-1844-A1CE-EC8B0C9F71DA}"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8" name="Straight Connector 7">
            <a:extLst>
              <a:ext uri="{FF2B5EF4-FFF2-40B4-BE49-F238E27FC236}">
                <a16:creationId xmlns:a16="http://schemas.microsoft.com/office/drawing/2014/main" id="{DCC649EA-F1C7-472F-52D7-A93BB7EC19BC}"/>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4612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bg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10FCED8-73AC-58D6-B68F-AAFD305C6675}"/>
              </a:ext>
            </a:extLst>
          </p:cNvPr>
          <p:cNvSpPr>
            <a:spLocks noGrp="1"/>
          </p:cNvSpPr>
          <p:nvPr>
            <p:ph type="ctrTitle"/>
          </p:nvPr>
        </p:nvSpPr>
        <p:spPr>
          <a:xfrm>
            <a:off x="1981200" y="1560442"/>
            <a:ext cx="8229600" cy="2379013"/>
          </a:xfrm>
        </p:spPr>
        <p:txBody>
          <a:bodyPr anchor="b">
            <a:normAutofit/>
          </a:bodyPr>
          <a:lstStyle>
            <a:lvl1pPr algn="ctr">
              <a:defRPr sz="6000"/>
            </a:lvl1pPr>
          </a:lstStyle>
          <a:p>
            <a:r>
              <a:rPr lang="en-US"/>
              <a:t>Click to edit Master title style</a:t>
            </a:r>
          </a:p>
        </p:txBody>
      </p:sp>
      <p:sp>
        <p:nvSpPr>
          <p:cNvPr id="10" name="Subtitle 2">
            <a:extLst>
              <a:ext uri="{FF2B5EF4-FFF2-40B4-BE49-F238E27FC236}">
                <a16:creationId xmlns:a16="http://schemas.microsoft.com/office/drawing/2014/main" id="{D983008E-F782-B9DD-6537-0B9EAE9279E9}"/>
              </a:ext>
            </a:extLst>
          </p:cNvPr>
          <p:cNvSpPr>
            <a:spLocks noGrp="1"/>
          </p:cNvSpPr>
          <p:nvPr>
            <p:ph type="subTitle" idx="1"/>
          </p:nvPr>
        </p:nvSpPr>
        <p:spPr>
          <a:xfrm>
            <a:off x="2301923" y="4039648"/>
            <a:ext cx="7588155" cy="1029310"/>
          </a:xfrm>
          <a:prstGeom prst="rect">
            <a:avLst/>
          </a:prstGeom>
        </p:spPr>
        <p:txBody>
          <a:bodyPr>
            <a:normAutofit/>
          </a:bodyPr>
          <a:lstStyle>
            <a:lvl1pPr marL="0" indent="0" algn="ctr">
              <a:buNone/>
              <a:defRPr sz="1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0CFC45B0-B1A3-3E44-43D7-C15E5073EEB5}"/>
              </a:ext>
            </a:extLst>
          </p:cNvPr>
          <p:cNvCxnSpPr/>
          <p:nvPr userDrawn="1"/>
        </p:nvCxnSpPr>
        <p:spPr>
          <a:xfrm>
            <a:off x="429209" y="164150"/>
            <a:ext cx="117627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3EF67CE4-B6BA-0C48-874C-4DFD10A9B4AF}"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7" name="Straight Connector 6">
            <a:extLst>
              <a:ext uri="{FF2B5EF4-FFF2-40B4-BE49-F238E27FC236}">
                <a16:creationId xmlns:a16="http://schemas.microsoft.com/office/drawing/2014/main" id="{3BEA1CDC-959E-33FA-9AF1-75DB91B6A967}"/>
              </a:ext>
            </a:extLst>
          </p:cNvPr>
          <p:cNvCxnSpPr>
            <a:cxnSpLocks/>
          </p:cNvCxnSpPr>
          <p:nvPr userDrawn="1"/>
        </p:nvCxnSpPr>
        <p:spPr>
          <a:xfrm>
            <a:off x="429793"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270258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2"/>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A27FB5B-F1F4-96F1-0152-318F0A4000BC}"/>
              </a:ext>
            </a:extLst>
          </p:cNvPr>
          <p:cNvCxnSpPr/>
          <p:nvPr/>
        </p:nvCxnSpPr>
        <p:spPr>
          <a:xfrm>
            <a:off x="429209" y="164150"/>
            <a:ext cx="117627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9355388B-2964-6FA6-1B0D-6858F19DB09C}"/>
              </a:ext>
            </a:extLst>
          </p:cNvPr>
          <p:cNvSpPr>
            <a:spLocks noGrp="1"/>
          </p:cNvSpPr>
          <p:nvPr>
            <p:ph type="ctrTitle" hasCustomPrompt="1"/>
          </p:nvPr>
        </p:nvSpPr>
        <p:spPr>
          <a:xfrm>
            <a:off x="612648" y="1001713"/>
            <a:ext cx="7909560" cy="5477510"/>
          </a:xfrm>
        </p:spPr>
        <p:txBody>
          <a:bodyPr vert="horz" lIns="91440" tIns="45720" rIns="91440" bIns="45720" rtlCol="0" anchor="b">
            <a:normAutofit/>
          </a:bodyPr>
          <a:lstStyle>
            <a:lvl1pPr>
              <a:defRPr lang="en-US" sz="6000" dirty="0">
                <a:solidFill>
                  <a:schemeClr val="bg1"/>
                </a:solidFill>
              </a:defRPr>
            </a:lvl1pPr>
          </a:lstStyle>
          <a:p>
            <a:pPr lvl="0"/>
            <a:r>
              <a:rPr lang="en-US"/>
              <a:t>Section Header</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2E0ED0FC-24F7-C844-8E98-AE6A55D9AF57}" type="datetime1">
              <a:rPr lang="en-US" smtClean="0"/>
              <a:t>09/11/2025</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61593392-0733-4701-8F74-B58075202E27}"/>
              </a:ext>
            </a:extLst>
          </p:cNvPr>
          <p:cNvCxnSpPr>
            <a:cxnSpLocks/>
          </p:cNvCxnSpPr>
          <p:nvPr userDrawn="1"/>
        </p:nvCxnSpPr>
        <p:spPr>
          <a:xfrm>
            <a:off x="429793" y="0"/>
            <a:ext cx="0" cy="685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632459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34030" y="634990"/>
            <a:ext cx="10923934" cy="755659"/>
          </a:xfrm>
          <a:prstGeom prst="rect">
            <a:avLst/>
          </a:prstGeom>
        </p:spPr>
        <p:txBody>
          <a:bodyPr vert="horz" lIns="91440" tIns="45720" rIns="91440" bIns="45720" rtlCol="0" anchor="t">
            <a:normAutofit/>
          </a:bodyPr>
          <a:lstStyle/>
          <a:p>
            <a:r>
              <a:rPr lang="en-US"/>
              <a:t>Click to edit Master title style</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rot="16200000">
            <a:off x="-2067304" y="2231454"/>
            <a:ext cx="4564376" cy="429768"/>
          </a:xfrm>
          <a:prstGeom prst="rect">
            <a:avLst/>
          </a:prstGeom>
        </p:spPr>
        <p:txBody>
          <a:bodyPr vert="horz" lIns="91440" tIns="45720" rIns="91440" bIns="45720" rtlCol="0" anchor="ctr"/>
          <a:lstStyle>
            <a:lvl1pPr algn="r" rtl="0">
              <a:defRPr sz="800" b="0" i="0">
                <a:solidFill>
                  <a:schemeClr val="tx1"/>
                </a:solidFill>
                <a:latin typeface="+mn-lt"/>
                <a:ea typeface="Batang" panose="02030600000101010101" pitchFamily="18" charset="-127"/>
              </a:defRPr>
            </a:lvl1pPr>
          </a:lstStyle>
          <a:p>
            <a:r>
              <a:rPr lang="en-US"/>
              <a:t>SAMPLE FOOTER TEXT</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rot="16200000">
            <a:off x="-532352" y="5260879"/>
            <a:ext cx="1494475" cy="429768"/>
          </a:xfrm>
          <a:prstGeom prst="rect">
            <a:avLst/>
          </a:prstGeom>
        </p:spPr>
        <p:txBody>
          <a:bodyPr vert="horz" lIns="91440" tIns="45720" rIns="91440" bIns="45720" rtlCol="0" anchor="ctr"/>
          <a:lstStyle>
            <a:lvl1pPr algn="l" rtl="0">
              <a:defRPr sz="800" b="0" i="0">
                <a:solidFill>
                  <a:schemeClr val="tx1"/>
                </a:solidFill>
                <a:latin typeface="+mn-lt"/>
                <a:ea typeface="Batang" panose="02030600000101010101" pitchFamily="18" charset="-127"/>
              </a:defRPr>
            </a:lvl1pPr>
          </a:lstStyle>
          <a:p>
            <a:fld id="{43E9438E-6B36-A14E-B7B5-A87CBFCBC1F9}" type="datetime1">
              <a:rPr lang="en-US" smtClean="0"/>
              <a:pPr/>
              <a:t>09/11/2025</a:t>
            </a:fld>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2" y="6492513"/>
            <a:ext cx="429207" cy="365125"/>
          </a:xfrm>
          <a:prstGeom prst="rect">
            <a:avLst/>
          </a:prstGeom>
        </p:spPr>
        <p:txBody>
          <a:bodyPr vert="horz" lIns="91440" tIns="45720" rIns="91440" bIns="45720" rtlCol="0" anchor="ctr"/>
          <a:lstStyle>
            <a:lvl1pPr algn="ctr" rtl="0">
              <a:defRPr sz="800" b="0" i="0">
                <a:solidFill>
                  <a:schemeClr val="tx1"/>
                </a:solidFill>
                <a:latin typeface="+mn-lt"/>
                <a:ea typeface="Batang" panose="02030600000101010101" pitchFamily="18" charset="-127"/>
              </a:defRPr>
            </a:lvl1pPr>
          </a:lstStyle>
          <a:p>
            <a:fld id="{CC057153-B650-4DEB-B370-79DDCFDCE934}" type="slidenum">
              <a:rPr lang="en-US" smtClean="0"/>
              <a:pPr/>
              <a:t>‹#›</a:t>
            </a:fld>
            <a:endParaRPr lang="en-US"/>
          </a:p>
        </p:txBody>
      </p:sp>
      <p:sp>
        <p:nvSpPr>
          <p:cNvPr id="9" name="Text Placeholder 2">
            <a:extLst>
              <a:ext uri="{FF2B5EF4-FFF2-40B4-BE49-F238E27FC236}">
                <a16:creationId xmlns:a16="http://schemas.microsoft.com/office/drawing/2014/main" id="{65102932-722B-3E65-A301-BE5A2490CA12}"/>
              </a:ext>
            </a:extLst>
          </p:cNvPr>
          <p:cNvSpPr>
            <a:spLocks noGrp="1"/>
          </p:cNvSpPr>
          <p:nvPr>
            <p:ph type="body" idx="1"/>
          </p:nvPr>
        </p:nvSpPr>
        <p:spPr>
          <a:xfrm>
            <a:off x="634030" y="1537958"/>
            <a:ext cx="10923934" cy="468504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79144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Lst>
  <p:hf hdr="0"/>
  <p:txStyles>
    <p:titleStyle>
      <a:lvl1pPr algn="l" defTabSz="914400" rtl="0" eaLnBrk="1" latinLnBrk="0" hangingPunct="1">
        <a:lnSpc>
          <a:spcPct val="90000"/>
        </a:lnSpc>
        <a:spcBef>
          <a:spcPct val="0"/>
        </a:spcBef>
        <a:buNone/>
        <a:defRPr sz="3600" b="0" i="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400" b="0" i="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A1B6-E1A6-0413-1A08-B7504FA67EA2}"/>
              </a:ext>
            </a:extLst>
          </p:cNvPr>
          <p:cNvSpPr>
            <a:spLocks noGrp="1"/>
          </p:cNvSpPr>
          <p:nvPr>
            <p:ph type="ctrTitle"/>
          </p:nvPr>
        </p:nvSpPr>
        <p:spPr>
          <a:xfrm>
            <a:off x="598578" y="2018460"/>
            <a:ext cx="9140954" cy="3236439"/>
          </a:xfrm>
        </p:spPr>
        <p:txBody>
          <a:bodyPr anchor="b">
            <a:normAutofit/>
          </a:bodyPr>
          <a:lstStyle/>
          <a:p>
            <a:r>
              <a:rPr lang="en-US"/>
              <a:t>Acoustic Analysis Dashboard</a:t>
            </a:r>
          </a:p>
        </p:txBody>
      </p:sp>
      <p:sp>
        <p:nvSpPr>
          <p:cNvPr id="3" name="Subtitle 2">
            <a:extLst>
              <a:ext uri="{FF2B5EF4-FFF2-40B4-BE49-F238E27FC236}">
                <a16:creationId xmlns:a16="http://schemas.microsoft.com/office/drawing/2014/main" id="{537BB149-95EF-9E7F-2C6C-A59608F481AD}"/>
              </a:ext>
            </a:extLst>
          </p:cNvPr>
          <p:cNvSpPr>
            <a:spLocks noGrp="1"/>
          </p:cNvSpPr>
          <p:nvPr>
            <p:ph type="subTitle" idx="1"/>
          </p:nvPr>
        </p:nvSpPr>
        <p:spPr>
          <a:xfrm>
            <a:off x="598579" y="5477529"/>
            <a:ext cx="7312153" cy="1014984"/>
          </a:xfrm>
        </p:spPr>
        <p:txBody>
          <a:bodyPr>
            <a:normAutofit/>
          </a:bodyPr>
          <a:lstStyle/>
          <a:p>
            <a:r>
              <a:rPr lang="en-US" sz="1600" dirty="0"/>
              <a:t>Visualizing data via acoustic metrics for detailed insights</a:t>
            </a:r>
          </a:p>
        </p:txBody>
      </p:sp>
      <p:sp>
        <p:nvSpPr>
          <p:cNvPr id="6" name="Slide Number Placeholder 5">
            <a:extLst>
              <a:ext uri="{FF2B5EF4-FFF2-40B4-BE49-F238E27FC236}">
                <a16:creationId xmlns:a16="http://schemas.microsoft.com/office/drawing/2014/main" id="{ABD60ABC-BB90-C390-80F8-0699113C3C7E}"/>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1</a:t>
            </a:fld>
            <a:endParaRPr lang="en-US"/>
          </a:p>
        </p:txBody>
      </p:sp>
    </p:spTree>
    <p:extLst>
      <p:ext uri="{BB962C8B-B14F-4D97-AF65-F5344CB8AC3E}">
        <p14:creationId xmlns:p14="http://schemas.microsoft.com/office/powerpoint/2010/main" val="275417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EAF8B-9A25-647A-2CB9-EEC8A6ED419F}"/>
              </a:ext>
            </a:extLst>
          </p:cNvPr>
          <p:cNvSpPr>
            <a:spLocks noGrp="1"/>
          </p:cNvSpPr>
          <p:nvPr>
            <p:ph type="ctrTitle"/>
          </p:nvPr>
        </p:nvSpPr>
        <p:spPr>
          <a:xfrm>
            <a:off x="612647" y="1001713"/>
            <a:ext cx="11024031" cy="5477510"/>
          </a:xfrm>
        </p:spPr>
        <p:txBody>
          <a:bodyPr anchor="b">
            <a:normAutofit/>
          </a:bodyPr>
          <a:lstStyle/>
          <a:p>
            <a:r>
              <a:rPr lang="en-US" dirty="0"/>
              <a:t>Grouped Bar Chart</a:t>
            </a:r>
          </a:p>
        </p:txBody>
      </p:sp>
      <p:sp>
        <p:nvSpPr>
          <p:cNvPr id="6" name="Slide Number Placeholder 5">
            <a:extLst>
              <a:ext uri="{FF2B5EF4-FFF2-40B4-BE49-F238E27FC236}">
                <a16:creationId xmlns:a16="http://schemas.microsoft.com/office/drawing/2014/main" id="{40F9A14A-8BC2-62BB-CA34-DD73137F11F4}"/>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10</a:t>
            </a:fld>
            <a:endParaRPr lang="en-US"/>
          </a:p>
        </p:txBody>
      </p:sp>
      <p:pic>
        <p:nvPicPr>
          <p:cNvPr id="7" name="Picture 6" descr="A screenshot of a computer&#10;&#10;AI-generated content may be incorrect.">
            <a:extLst>
              <a:ext uri="{FF2B5EF4-FFF2-40B4-BE49-F238E27FC236}">
                <a16:creationId xmlns:a16="http://schemas.microsoft.com/office/drawing/2014/main" id="{07820BC9-9157-E4AF-CAD4-2A38FBDD41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858" y="378777"/>
            <a:ext cx="10720495" cy="4789109"/>
          </a:xfrm>
          <a:prstGeom prst="rect">
            <a:avLst/>
          </a:prstGeom>
        </p:spPr>
      </p:pic>
    </p:spTree>
    <p:extLst>
      <p:ext uri="{BB962C8B-B14F-4D97-AF65-F5344CB8AC3E}">
        <p14:creationId xmlns:p14="http://schemas.microsoft.com/office/powerpoint/2010/main" val="21821575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4F669-E741-8553-92FA-3CC7B487D81C}"/>
              </a:ext>
            </a:extLst>
          </p:cNvPr>
          <p:cNvSpPr>
            <a:spLocks noGrp="1"/>
          </p:cNvSpPr>
          <p:nvPr>
            <p:ph type="title"/>
          </p:nvPr>
        </p:nvSpPr>
        <p:spPr>
          <a:xfrm>
            <a:off x="5195209" y="649229"/>
            <a:ext cx="6426389" cy="1315029"/>
          </a:xfrm>
        </p:spPr>
        <p:txBody>
          <a:bodyPr anchor="t">
            <a:normAutofit/>
          </a:bodyPr>
          <a:lstStyle/>
          <a:p>
            <a:r>
              <a:rPr lang="en-US"/>
              <a:t>Comparative Analysis Capabilities</a:t>
            </a:r>
          </a:p>
        </p:txBody>
      </p:sp>
      <p:sp>
        <p:nvSpPr>
          <p:cNvPr id="3" name="Footer Placeholder 2">
            <a:extLst>
              <a:ext uri="{FF2B5EF4-FFF2-40B4-BE49-F238E27FC236}">
                <a16:creationId xmlns:a16="http://schemas.microsoft.com/office/drawing/2014/main" id="{D06830D4-33BC-0514-7C27-9A172DA0D667}"/>
              </a:ext>
            </a:extLst>
          </p:cNvPr>
          <p:cNvSpPr>
            <a:spLocks noGrp="1"/>
          </p:cNvSpPr>
          <p:nvPr>
            <p:ph type="ftr" sz="quarter" idx="16"/>
          </p:nvPr>
        </p:nvSpPr>
        <p:spPr>
          <a:xfrm rot="16200000">
            <a:off x="-2067304" y="2231454"/>
            <a:ext cx="4564376" cy="429768"/>
          </a:xfrm>
        </p:spPr>
        <p:txBody>
          <a:bodyPr anchor="ctr">
            <a:normAutofit/>
          </a:bodyPr>
          <a:lstStyle/>
          <a:p>
            <a:pPr>
              <a:spcAft>
                <a:spcPts val="600"/>
              </a:spcAft>
            </a:pPr>
            <a:r>
              <a:rPr lang="en-US"/>
              <a:t>SAMPLE FOOTER TEXT</a:t>
            </a:r>
          </a:p>
        </p:txBody>
      </p:sp>
      <p:sp>
        <p:nvSpPr>
          <p:cNvPr id="4" name="Date Placeholder 3">
            <a:extLst>
              <a:ext uri="{FF2B5EF4-FFF2-40B4-BE49-F238E27FC236}">
                <a16:creationId xmlns:a16="http://schemas.microsoft.com/office/drawing/2014/main" id="{1FEE11AD-1E37-DBCF-58A9-D61CBAD14AF4}"/>
              </a:ext>
            </a:extLst>
          </p:cNvPr>
          <p:cNvSpPr>
            <a:spLocks noGrp="1"/>
          </p:cNvSpPr>
          <p:nvPr>
            <p:ph type="dt" sz="half" idx="15"/>
          </p:nvPr>
        </p:nvSpPr>
        <p:spPr>
          <a:xfrm rot="16200000">
            <a:off x="-532354" y="5260879"/>
            <a:ext cx="1494475" cy="429768"/>
          </a:xfrm>
        </p:spPr>
        <p:txBody>
          <a:bodyPr anchor="ctr">
            <a:normAutofit/>
          </a:bodyPr>
          <a:lstStyle/>
          <a:p>
            <a:pPr>
              <a:spcAft>
                <a:spcPts val="600"/>
              </a:spcAft>
            </a:pPr>
            <a:fld id="{FAA6F6B0-7BDB-FB4C-9D76-500FE2DDFD1B}" type="datetime1">
              <a:rPr lang="en-US" smtClean="0"/>
              <a:pPr>
                <a:spcAft>
                  <a:spcPts val="600"/>
                </a:spcAft>
              </a:pPr>
              <a:t>09/11/2025</a:t>
            </a:fld>
            <a:endParaRPr lang="en-US"/>
          </a:p>
        </p:txBody>
      </p:sp>
      <p:sp>
        <p:nvSpPr>
          <p:cNvPr id="5" name="Slide Number Placeholder 4">
            <a:extLst>
              <a:ext uri="{FF2B5EF4-FFF2-40B4-BE49-F238E27FC236}">
                <a16:creationId xmlns:a16="http://schemas.microsoft.com/office/drawing/2014/main" id="{2F9B933E-2D68-1509-92A8-E4210EF21726}"/>
              </a:ext>
            </a:extLst>
          </p:cNvPr>
          <p:cNvSpPr>
            <a:spLocks noGrp="1"/>
          </p:cNvSpPr>
          <p:nvPr>
            <p:ph type="sldNum" sz="quarter" idx="17"/>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11</a:t>
            </a:fld>
            <a:endParaRPr lang="en-US"/>
          </a:p>
        </p:txBody>
      </p:sp>
      <p:pic>
        <p:nvPicPr>
          <p:cNvPr id="8" name="Content Placeholder 7" descr="Shot of a businessman looking thoughtfully at a graph against a white background">
            <a:extLst>
              <a:ext uri="{FF2B5EF4-FFF2-40B4-BE49-F238E27FC236}">
                <a16:creationId xmlns:a16="http://schemas.microsoft.com/office/drawing/2014/main" id="{368336FE-A7E5-4760-8213-2A6D271D41AC}"/>
              </a:ext>
            </a:extLst>
          </p:cNvPr>
          <p:cNvPicPr>
            <a:picLocks noGrp="1" noChangeAspect="1"/>
          </p:cNvPicPr>
          <p:nvPr>
            <p:ph type="pic" sz="quarter" idx="13"/>
          </p:nvPr>
        </p:nvPicPr>
        <p:blipFill>
          <a:blip r:embed="rId3"/>
          <a:srcRect l="9188" r="52310" b="-2"/>
          <a:stretch>
            <a:fillRect/>
          </a:stretch>
        </p:blipFill>
        <p:spPr>
          <a:xfrm>
            <a:off x="1083970" y="2129468"/>
            <a:ext cx="2711417" cy="4700799"/>
          </a:xfrm>
          <a:prstGeom prst="rect">
            <a:avLst/>
          </a:prstGeom>
          <a:noFill/>
        </p:spPr>
      </p:pic>
      <p:sp>
        <p:nvSpPr>
          <p:cNvPr id="7" name="Content Placeholder 6">
            <a:extLst>
              <a:ext uri="{FF2B5EF4-FFF2-40B4-BE49-F238E27FC236}">
                <a16:creationId xmlns:a16="http://schemas.microsoft.com/office/drawing/2014/main" id="{3AF9EFA1-D826-2623-477A-0ACE9C32AE51}"/>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196566" y="2129468"/>
            <a:ext cx="6418935" cy="4093163"/>
          </a:xfrm>
        </p:spPr>
        <p:txBody>
          <a:bodyPr>
            <a:noAutofit/>
          </a:bodyPr>
          <a:lstStyle/>
          <a:p>
            <a:pPr marL="0" indent="0">
              <a:lnSpc>
                <a:spcPct val="110000"/>
              </a:lnSpc>
              <a:spcBef>
                <a:spcPts val="2500"/>
              </a:spcBef>
              <a:buFont typeface="Arial" panose="020B0604020202020204" pitchFamily="34" charset="0"/>
              <a:buNone/>
            </a:pPr>
            <a:r>
              <a:rPr lang="en-US" b="1" dirty="0"/>
              <a:t>Grouped Bar Chart Overview</a:t>
            </a:r>
          </a:p>
          <a:p>
            <a:pPr marL="0" lvl="1" indent="0">
              <a:lnSpc>
                <a:spcPct val="110000"/>
              </a:lnSpc>
              <a:buFont typeface="Arial" panose="020B0604020202020204" pitchFamily="34" charset="0"/>
              <a:buNone/>
            </a:pPr>
            <a:r>
              <a:rPr lang="en-US" dirty="0"/>
              <a:t>Displays conversation data combined with acoustic metrics, which can be grouped by Agent, Division, or Queue for clear comparative analysis.</a:t>
            </a:r>
          </a:p>
          <a:p>
            <a:pPr marL="0" indent="0">
              <a:lnSpc>
                <a:spcPct val="110000"/>
              </a:lnSpc>
              <a:spcBef>
                <a:spcPts val="2500"/>
              </a:spcBef>
              <a:buFont typeface="Arial" panose="020B0604020202020204" pitchFamily="34" charset="0"/>
              <a:buNone/>
            </a:pPr>
            <a:r>
              <a:rPr lang="en-US" b="1" dirty="0"/>
              <a:t>Comparison Across Entities</a:t>
            </a:r>
          </a:p>
          <a:p>
            <a:pPr marL="0" lvl="1" indent="0">
              <a:lnSpc>
                <a:spcPct val="110000"/>
              </a:lnSpc>
              <a:buFont typeface="Arial" panose="020B0604020202020204" pitchFamily="34" charset="0"/>
              <a:buNone/>
            </a:pPr>
            <a:r>
              <a:rPr lang="en-US" dirty="0"/>
              <a:t>Allows side-by-side comparison of various metrics to identify performance differences between groups.</a:t>
            </a:r>
          </a:p>
          <a:p>
            <a:pPr marL="0" indent="0">
              <a:lnSpc>
                <a:spcPct val="110000"/>
              </a:lnSpc>
              <a:spcBef>
                <a:spcPts val="2500"/>
              </a:spcBef>
              <a:buFont typeface="Arial" panose="020B0604020202020204" pitchFamily="34" charset="0"/>
              <a:buNone/>
            </a:pPr>
            <a:r>
              <a:rPr lang="en-US" b="1" dirty="0"/>
              <a:t>Interactive Sorting and Tabs</a:t>
            </a:r>
          </a:p>
          <a:p>
            <a:pPr marL="0" lvl="1" indent="0">
              <a:lnSpc>
                <a:spcPct val="110000"/>
              </a:lnSpc>
              <a:buFont typeface="Arial" panose="020B0604020202020204" pitchFamily="34" charset="0"/>
              <a:buNone/>
            </a:pPr>
            <a:r>
              <a:rPr lang="en-US" dirty="0"/>
              <a:t>Supports sorting and tab selection to focus analysis on specific data points efficiently.</a:t>
            </a:r>
          </a:p>
          <a:p>
            <a:pPr marL="0" indent="0">
              <a:lnSpc>
                <a:spcPct val="110000"/>
              </a:lnSpc>
              <a:spcBef>
                <a:spcPts val="2500"/>
              </a:spcBef>
              <a:buFont typeface="Arial" panose="020B0604020202020204" pitchFamily="34" charset="0"/>
              <a:buNone/>
            </a:pPr>
            <a:r>
              <a:rPr lang="en-US" b="1" dirty="0"/>
              <a:t>Performance Disparity Insights</a:t>
            </a:r>
          </a:p>
          <a:p>
            <a:pPr marL="0" lvl="1" indent="0">
              <a:lnSpc>
                <a:spcPct val="110000"/>
              </a:lnSpc>
              <a:buFont typeface="Arial" panose="020B0604020202020204" pitchFamily="34" charset="0"/>
              <a:buNone/>
            </a:pPr>
            <a:r>
              <a:rPr lang="en-US" dirty="0"/>
              <a:t>Helps identify disparities in performance and understand contributions of different segments.</a:t>
            </a:r>
          </a:p>
        </p:txBody>
      </p:sp>
    </p:spTree>
    <p:extLst>
      <p:ext uri="{BB962C8B-B14F-4D97-AF65-F5344CB8AC3E}">
        <p14:creationId xmlns:p14="http://schemas.microsoft.com/office/powerpoint/2010/main" val="2601975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4CAC8-3510-2EFA-0839-DB9D0F1BE7D0}"/>
              </a:ext>
            </a:extLst>
          </p:cNvPr>
          <p:cNvSpPr>
            <a:spLocks noGrp="1"/>
          </p:cNvSpPr>
          <p:nvPr>
            <p:ph type="title"/>
          </p:nvPr>
        </p:nvSpPr>
        <p:spPr>
          <a:xfrm>
            <a:off x="7094553" y="634999"/>
            <a:ext cx="4477512" cy="1328932"/>
          </a:xfrm>
        </p:spPr>
        <p:txBody>
          <a:bodyPr anchor="t">
            <a:normAutofit/>
          </a:bodyPr>
          <a:lstStyle/>
          <a:p>
            <a:r>
              <a:rPr lang="en-US" sz="2800" dirty="0"/>
              <a:t>Advanced Analytics and Planned Enhancements</a:t>
            </a:r>
          </a:p>
        </p:txBody>
      </p:sp>
      <p:sp>
        <p:nvSpPr>
          <p:cNvPr id="5" name="Slide Number Placeholder 4">
            <a:extLst>
              <a:ext uri="{FF2B5EF4-FFF2-40B4-BE49-F238E27FC236}">
                <a16:creationId xmlns:a16="http://schemas.microsoft.com/office/drawing/2014/main" id="{C376343B-D7F4-98F6-528F-2116B04AA1C7}"/>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12</a:t>
            </a:fld>
            <a:endParaRPr lang="en-US"/>
          </a:p>
        </p:txBody>
      </p:sp>
      <p:pic>
        <p:nvPicPr>
          <p:cNvPr id="8" name="Content Placeholder 7" descr="Conceptual wooden green and red blocks on orange background">
            <a:extLst>
              <a:ext uri="{FF2B5EF4-FFF2-40B4-BE49-F238E27FC236}">
                <a16:creationId xmlns:a16="http://schemas.microsoft.com/office/drawing/2014/main" id="{4EF7B42F-F398-49EE-ACAB-E0817CA3B8B1}"/>
              </a:ext>
            </a:extLst>
          </p:cNvPr>
          <p:cNvPicPr>
            <a:picLocks noGrp="1" noChangeAspect="1"/>
          </p:cNvPicPr>
          <p:nvPr>
            <p:ph type="pic" sz="quarter" idx="13"/>
          </p:nvPr>
        </p:nvPicPr>
        <p:blipFill>
          <a:blip r:embed="rId3"/>
          <a:srcRect l="24471" r="18652" b="-1"/>
          <a:stretch>
            <a:fillRect/>
          </a:stretch>
        </p:blipFill>
        <p:spPr>
          <a:xfrm>
            <a:off x="609599" y="10"/>
            <a:ext cx="5843502" cy="6857990"/>
          </a:xfrm>
          <a:prstGeom prst="rect">
            <a:avLst/>
          </a:prstGeom>
          <a:noFill/>
        </p:spPr>
      </p:pic>
      <p:sp>
        <p:nvSpPr>
          <p:cNvPr id="7" name="Content Placeholder 6">
            <a:extLst>
              <a:ext uri="{FF2B5EF4-FFF2-40B4-BE49-F238E27FC236}">
                <a16:creationId xmlns:a16="http://schemas.microsoft.com/office/drawing/2014/main" id="{4F6799B4-BC7B-C832-1442-F3C6A2241EFC}"/>
              </a:ext>
            </a:extLst>
          </p:cNvPr>
          <p:cNvSpPr>
            <a:spLocks noGrp="1"/>
          </p:cNvSpPr>
          <p:nvPr>
            <p:ph sz="quarter" idx="15"/>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3" y="2110570"/>
            <a:ext cx="4477512" cy="4282573"/>
          </a:xfrm>
        </p:spPr>
        <p:txBody>
          <a:bodyPr>
            <a:normAutofit/>
          </a:bodyPr>
          <a:lstStyle/>
          <a:p>
            <a:pPr marL="0" indent="0">
              <a:spcBef>
                <a:spcPts val="2500"/>
              </a:spcBef>
              <a:buFont typeface="Arial" panose="020B0604020202020204" pitchFamily="34" charset="0"/>
              <a:buNone/>
            </a:pPr>
            <a:r>
              <a:rPr lang="en-US" b="1" dirty="0"/>
              <a:t>Dynamic Grouping and Drill-Down</a:t>
            </a:r>
          </a:p>
          <a:p>
            <a:pPr marL="0" lvl="1" indent="0">
              <a:buFont typeface="Arial" panose="020B0604020202020204" pitchFamily="34" charset="0"/>
              <a:buNone/>
            </a:pPr>
            <a:r>
              <a:rPr dirty="0"/>
              <a:t>Dynamic grouping allows users to explore detailed data by drilling down into specific categories or periods.</a:t>
            </a:r>
            <a:endParaRPr lang="en-US" dirty="0"/>
          </a:p>
          <a:p>
            <a:pPr marL="0" indent="0">
              <a:spcBef>
                <a:spcPts val="2500"/>
              </a:spcBef>
              <a:buFont typeface="Arial" panose="020B0604020202020204" pitchFamily="34" charset="0"/>
              <a:buNone/>
            </a:pPr>
            <a:r>
              <a:rPr lang="en-US" b="1" dirty="0"/>
              <a:t>Customization of Groupings</a:t>
            </a:r>
          </a:p>
          <a:p>
            <a:pPr marL="0" lvl="1" indent="0">
              <a:buFont typeface="Arial" panose="020B0604020202020204" pitchFamily="34" charset="0"/>
              <a:buNone/>
            </a:pPr>
            <a:r>
              <a:rPr dirty="0"/>
              <a:t>Future enhancements will enable users to customize groupings for tailored analytical insights and flexibility.</a:t>
            </a:r>
            <a:endParaRPr lang="en-US" dirty="0"/>
          </a:p>
          <a:p>
            <a:pPr marL="0" indent="0">
              <a:spcBef>
                <a:spcPts val="2500"/>
              </a:spcBef>
              <a:buFont typeface="Arial" panose="020B0604020202020204" pitchFamily="34" charset="0"/>
              <a:buNone/>
            </a:pPr>
            <a:r>
              <a:rPr lang="en-US" b="1" dirty="0"/>
              <a:t>Predictive Analytics Integration</a:t>
            </a:r>
          </a:p>
          <a:p>
            <a:pPr marL="0" lvl="1" indent="0">
              <a:buFont typeface="Arial" panose="020B0604020202020204" pitchFamily="34" charset="0"/>
              <a:buNone/>
            </a:pPr>
            <a:r>
              <a:rPr dirty="0"/>
              <a:t>Integrating predictive analytics will help forecast trends, supporting strategic decision-making with data-driven insights.</a:t>
            </a:r>
            <a:endParaRPr lang="en-US" dirty="0"/>
          </a:p>
        </p:txBody>
      </p:sp>
    </p:spTree>
    <p:extLst>
      <p:ext uri="{BB962C8B-B14F-4D97-AF65-F5344CB8AC3E}">
        <p14:creationId xmlns:p14="http://schemas.microsoft.com/office/powerpoint/2010/main" val="8384835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5F842-4CEC-3CD5-F68E-DA3EA9DECEB1}"/>
              </a:ext>
            </a:extLst>
          </p:cNvPr>
          <p:cNvSpPr>
            <a:spLocks noGrp="1"/>
          </p:cNvSpPr>
          <p:nvPr>
            <p:ph type="ctrTitle"/>
          </p:nvPr>
        </p:nvSpPr>
        <p:spPr>
          <a:xfrm>
            <a:off x="641314" y="1197565"/>
            <a:ext cx="10310048" cy="5477510"/>
          </a:xfrm>
        </p:spPr>
        <p:txBody>
          <a:bodyPr anchor="b">
            <a:normAutofit/>
          </a:bodyPr>
          <a:lstStyle/>
          <a:p>
            <a:r>
              <a:rPr lang="en-US" dirty="0"/>
              <a:t>Stacked Bar Chart</a:t>
            </a:r>
          </a:p>
        </p:txBody>
      </p:sp>
      <p:sp>
        <p:nvSpPr>
          <p:cNvPr id="6" name="Slide Number Placeholder 5">
            <a:extLst>
              <a:ext uri="{FF2B5EF4-FFF2-40B4-BE49-F238E27FC236}">
                <a16:creationId xmlns:a16="http://schemas.microsoft.com/office/drawing/2014/main" id="{74AFC1E5-3000-9408-C312-738603676249}"/>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13</a:t>
            </a:fld>
            <a:endParaRPr lang="en-US"/>
          </a:p>
        </p:txBody>
      </p:sp>
      <p:pic>
        <p:nvPicPr>
          <p:cNvPr id="7" name="Picture 6" descr="A screenshot of a computer&#10;&#10;AI-generated content may be incorrect.">
            <a:extLst>
              <a:ext uri="{FF2B5EF4-FFF2-40B4-BE49-F238E27FC236}">
                <a16:creationId xmlns:a16="http://schemas.microsoft.com/office/drawing/2014/main" id="{79AB49BF-AC3C-1B3C-FA3A-52A7BF054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557" y="378777"/>
            <a:ext cx="11157643" cy="5096986"/>
          </a:xfrm>
          <a:prstGeom prst="rect">
            <a:avLst/>
          </a:prstGeom>
        </p:spPr>
      </p:pic>
    </p:spTree>
    <p:extLst>
      <p:ext uri="{BB962C8B-B14F-4D97-AF65-F5344CB8AC3E}">
        <p14:creationId xmlns:p14="http://schemas.microsoft.com/office/powerpoint/2010/main" val="3905990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D9BA1-9460-3763-179B-D10DBF784E47}"/>
              </a:ext>
            </a:extLst>
          </p:cNvPr>
          <p:cNvSpPr>
            <a:spLocks noGrp="1"/>
          </p:cNvSpPr>
          <p:nvPr>
            <p:ph type="title"/>
          </p:nvPr>
        </p:nvSpPr>
        <p:spPr>
          <a:xfrm>
            <a:off x="609599" y="634988"/>
            <a:ext cx="4754563" cy="5568895"/>
          </a:xfrm>
        </p:spPr>
        <p:txBody>
          <a:bodyPr anchor="ctr">
            <a:normAutofit/>
          </a:bodyPr>
          <a:lstStyle/>
          <a:p>
            <a:r>
              <a:rPr lang="en-US" dirty="0"/>
              <a:t>Conversation Composition Visualization</a:t>
            </a:r>
          </a:p>
        </p:txBody>
      </p:sp>
      <p:sp>
        <p:nvSpPr>
          <p:cNvPr id="5" name="Slide Number Placeholder 4">
            <a:extLst>
              <a:ext uri="{FF2B5EF4-FFF2-40B4-BE49-F238E27FC236}">
                <a16:creationId xmlns:a16="http://schemas.microsoft.com/office/drawing/2014/main" id="{A8ABF23F-45A2-E69A-C296-D08EF8214363}"/>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14</a:t>
            </a:fld>
            <a:endParaRPr lang="en-US"/>
          </a:p>
        </p:txBody>
      </p:sp>
      <p:sp>
        <p:nvSpPr>
          <p:cNvPr id="7" name="Content Placeholder 6">
            <a:extLst>
              <a:ext uri="{FF2B5EF4-FFF2-40B4-BE49-F238E27FC236}">
                <a16:creationId xmlns:a16="http://schemas.microsoft.com/office/drawing/2014/main" id="{5C9A3608-4AFF-1491-AAF1-BF9481B06501}"/>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25556" y="634989"/>
            <a:ext cx="5501871" cy="5568895"/>
          </a:xfrm>
        </p:spPr>
        <p:txBody>
          <a:bodyPr>
            <a:normAutofit/>
          </a:bodyPr>
          <a:lstStyle/>
          <a:p>
            <a:pPr marL="0" indent="0">
              <a:spcBef>
                <a:spcPts val="2500"/>
              </a:spcBef>
              <a:buFont typeface="Arial" panose="020B0604020202020204" pitchFamily="34" charset="0"/>
              <a:buNone/>
            </a:pPr>
            <a:r>
              <a:rPr lang="en-US" b="1" dirty="0"/>
              <a:t>Visualization of Acoustic Data</a:t>
            </a:r>
          </a:p>
          <a:p>
            <a:pPr marL="0" lvl="1" indent="0">
              <a:buFont typeface="Arial" panose="020B0604020202020204" pitchFamily="34" charset="0"/>
              <a:buNone/>
            </a:pPr>
            <a:r>
              <a:rPr lang="en-US" dirty="0"/>
              <a:t>Stacked bar chart represents acoustic data as percentage segments of total call duration for easy analysis.</a:t>
            </a:r>
          </a:p>
          <a:p>
            <a:pPr marL="0" indent="0">
              <a:spcBef>
                <a:spcPts val="2500"/>
              </a:spcBef>
              <a:buFont typeface="Arial" panose="020B0604020202020204" pitchFamily="34" charset="0"/>
              <a:buNone/>
            </a:pPr>
            <a:r>
              <a:rPr lang="en-US" b="1" dirty="0"/>
              <a:t>Conversation Structure Insights</a:t>
            </a:r>
          </a:p>
          <a:p>
            <a:pPr marL="0" lvl="1" indent="0">
              <a:buFont typeface="Arial" panose="020B0604020202020204" pitchFamily="34" charset="0"/>
              <a:buNone/>
            </a:pPr>
            <a:r>
              <a:rPr lang="en-US" dirty="0"/>
              <a:t>Chart segments reveal conversation patterns by showing silence, agent, and customer talk durations clearly.</a:t>
            </a:r>
          </a:p>
          <a:p>
            <a:pPr marL="0" indent="0">
              <a:spcBef>
                <a:spcPts val="2500"/>
              </a:spcBef>
              <a:buFont typeface="Arial" panose="020B0604020202020204" pitchFamily="34" charset="0"/>
              <a:buNone/>
            </a:pPr>
            <a:r>
              <a:rPr lang="en-US" b="1" dirty="0"/>
              <a:t>Interactive Data Exploration</a:t>
            </a:r>
          </a:p>
          <a:p>
            <a:pPr marL="0" lvl="1" indent="0">
              <a:buFont typeface="Arial" panose="020B0604020202020204" pitchFamily="34" charset="0"/>
              <a:buNone/>
            </a:pPr>
            <a:r>
              <a:rPr lang="en-US" dirty="0"/>
              <a:t>Hover-over interactivity provides detailed information about each conversation segment for in-depth evaluation.</a:t>
            </a:r>
          </a:p>
          <a:p>
            <a:pPr marL="0" indent="0">
              <a:spcBef>
                <a:spcPts val="2500"/>
              </a:spcBef>
              <a:buFont typeface="Arial" panose="020B0604020202020204" pitchFamily="34" charset="0"/>
              <a:buNone/>
            </a:pPr>
            <a:r>
              <a:rPr lang="en-US" b="1" dirty="0"/>
              <a:t>Call Quality Evaluation</a:t>
            </a:r>
          </a:p>
          <a:p>
            <a:pPr marL="0" lvl="1" indent="0">
              <a:buFont typeface="Arial" panose="020B0604020202020204" pitchFamily="34" charset="0"/>
              <a:buNone/>
            </a:pPr>
            <a:r>
              <a:rPr lang="en-US" dirty="0"/>
              <a:t>This visualization helps identify areas for improvement by highlighting key acoustic metrics during calls.</a:t>
            </a:r>
          </a:p>
        </p:txBody>
      </p:sp>
    </p:spTree>
    <p:extLst>
      <p:ext uri="{BB962C8B-B14F-4D97-AF65-F5344CB8AC3E}">
        <p14:creationId xmlns:p14="http://schemas.microsoft.com/office/powerpoint/2010/main" val="2921263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04547-B477-1094-F2E6-E500F3956FD9}"/>
              </a:ext>
            </a:extLst>
          </p:cNvPr>
          <p:cNvSpPr>
            <a:spLocks noGrp="1"/>
          </p:cNvSpPr>
          <p:nvPr>
            <p:ph type="title"/>
          </p:nvPr>
        </p:nvSpPr>
        <p:spPr>
          <a:xfrm>
            <a:off x="7094553" y="634999"/>
            <a:ext cx="4477512" cy="1328932"/>
          </a:xfrm>
        </p:spPr>
        <p:txBody>
          <a:bodyPr anchor="t">
            <a:normAutofit/>
          </a:bodyPr>
          <a:lstStyle/>
          <a:p>
            <a:r>
              <a:rPr lang="en-US" sz="2800"/>
              <a:t>Granular Intelligence Features</a:t>
            </a:r>
          </a:p>
        </p:txBody>
      </p:sp>
      <p:sp>
        <p:nvSpPr>
          <p:cNvPr id="5" name="Slide Number Placeholder 4">
            <a:extLst>
              <a:ext uri="{FF2B5EF4-FFF2-40B4-BE49-F238E27FC236}">
                <a16:creationId xmlns:a16="http://schemas.microsoft.com/office/drawing/2014/main" id="{05F5E18A-F653-FE92-A112-72383691D555}"/>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15</a:t>
            </a:fld>
            <a:endParaRPr lang="en-US"/>
          </a:p>
        </p:txBody>
      </p:sp>
      <p:pic>
        <p:nvPicPr>
          <p:cNvPr id="8" name="Content Placeholder 7" descr="Colorful Pride Rainbow Pedestal Background">
            <a:extLst>
              <a:ext uri="{FF2B5EF4-FFF2-40B4-BE49-F238E27FC236}">
                <a16:creationId xmlns:a16="http://schemas.microsoft.com/office/drawing/2014/main" id="{ECA31D70-7E49-4F39-B881-B487C25A3195}"/>
              </a:ext>
            </a:extLst>
          </p:cNvPr>
          <p:cNvPicPr>
            <a:picLocks noGrp="1" noChangeAspect="1"/>
          </p:cNvPicPr>
          <p:nvPr>
            <p:ph type="pic" sz="quarter" idx="13"/>
          </p:nvPr>
        </p:nvPicPr>
        <p:blipFill>
          <a:blip r:embed="rId3"/>
          <a:srcRect l="27039" r="27163" b="1"/>
          <a:stretch>
            <a:fillRect/>
          </a:stretch>
        </p:blipFill>
        <p:spPr>
          <a:xfrm>
            <a:off x="609599" y="10"/>
            <a:ext cx="5843502" cy="6857990"/>
          </a:xfrm>
          <a:prstGeom prst="rect">
            <a:avLst/>
          </a:prstGeom>
          <a:noFill/>
        </p:spPr>
      </p:pic>
      <p:sp>
        <p:nvSpPr>
          <p:cNvPr id="7" name="Content Placeholder 6">
            <a:extLst>
              <a:ext uri="{FF2B5EF4-FFF2-40B4-BE49-F238E27FC236}">
                <a16:creationId xmlns:a16="http://schemas.microsoft.com/office/drawing/2014/main" id="{5BD7A6DE-F1CB-A424-9097-D953B6ACECE1}"/>
              </a:ext>
            </a:extLst>
          </p:cNvPr>
          <p:cNvSpPr>
            <a:spLocks noGrp="1"/>
          </p:cNvSpPr>
          <p:nvPr>
            <p:ph sz="quarter" idx="15"/>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3" y="2110570"/>
            <a:ext cx="4477512" cy="4282573"/>
          </a:xfrm>
        </p:spPr>
        <p:txBody>
          <a:bodyPr>
            <a:normAutofit/>
          </a:bodyPr>
          <a:lstStyle/>
          <a:p>
            <a:pPr marL="0" indent="0">
              <a:spcBef>
                <a:spcPts val="2500"/>
              </a:spcBef>
              <a:buFont typeface="Arial" panose="020B0604020202020204" pitchFamily="34" charset="0"/>
              <a:buNone/>
            </a:pPr>
            <a:r>
              <a:rPr lang="en-US" b="1"/>
              <a:t>Detailed Metrics on Hover</a:t>
            </a:r>
          </a:p>
          <a:p>
            <a:pPr marL="0" lvl="1" indent="0">
              <a:buFont typeface="Arial" panose="020B0604020202020204" pitchFamily="34" charset="0"/>
              <a:buNone/>
            </a:pPr>
            <a:r>
              <a:t>Users can hover over chart segments to view specific metrics like duration and percentage contribution, enhancing insight.</a:t>
            </a:r>
            <a:endParaRPr lang="en-US"/>
          </a:p>
          <a:p>
            <a:pPr marL="0" indent="0">
              <a:spcBef>
                <a:spcPts val="2500"/>
              </a:spcBef>
              <a:buFont typeface="Arial" panose="020B0604020202020204" pitchFamily="34" charset="0"/>
              <a:buNone/>
            </a:pPr>
            <a:r>
              <a:rPr lang="en-US" b="1"/>
              <a:t>Supports Filtering and Updates</a:t>
            </a:r>
          </a:p>
          <a:p>
            <a:pPr marL="0" lvl="1" indent="0">
              <a:buFont typeface="Arial" panose="020B0604020202020204" pitchFamily="34" charset="0"/>
              <a:buNone/>
            </a:pPr>
            <a:r>
              <a:t>Dynamic filtering and updates keep data relevant and tailored, improving real-time data analysis.</a:t>
            </a:r>
            <a:endParaRPr lang="en-US"/>
          </a:p>
          <a:p>
            <a:pPr marL="0" indent="0">
              <a:spcBef>
                <a:spcPts val="2500"/>
              </a:spcBef>
              <a:buFont typeface="Arial" panose="020B0604020202020204" pitchFamily="34" charset="0"/>
              <a:buNone/>
            </a:pPr>
            <a:r>
              <a:rPr lang="en-US" b="1"/>
              <a:t>Enables Root Cause Analysis</a:t>
            </a:r>
          </a:p>
          <a:p>
            <a:pPr marL="0" lvl="1" indent="0">
              <a:buFont typeface="Arial" panose="020B0604020202020204" pitchFamily="34" charset="0"/>
              <a:buNone/>
            </a:pPr>
            <a:r>
              <a:t>Granular data insight facilitates root cause analysis of calls, aiding in operational optimization.</a:t>
            </a:r>
            <a:endParaRPr lang="en-US"/>
          </a:p>
        </p:txBody>
      </p:sp>
    </p:spTree>
    <p:extLst>
      <p:ext uri="{BB962C8B-B14F-4D97-AF65-F5344CB8AC3E}">
        <p14:creationId xmlns:p14="http://schemas.microsoft.com/office/powerpoint/2010/main" val="25207590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31359-03AE-ECDA-3565-152F89414872}"/>
              </a:ext>
            </a:extLst>
          </p:cNvPr>
          <p:cNvSpPr>
            <a:spLocks noGrp="1"/>
          </p:cNvSpPr>
          <p:nvPr>
            <p:ph type="ctrTitle"/>
          </p:nvPr>
        </p:nvSpPr>
        <p:spPr>
          <a:xfrm>
            <a:off x="700330" y="1197565"/>
            <a:ext cx="11049084" cy="5477510"/>
          </a:xfrm>
        </p:spPr>
        <p:txBody>
          <a:bodyPr anchor="b">
            <a:normAutofit/>
          </a:bodyPr>
          <a:lstStyle/>
          <a:p>
            <a:r>
              <a:rPr lang="en-US" dirty="0"/>
              <a:t>Download Preview &amp; Export</a:t>
            </a:r>
          </a:p>
        </p:txBody>
      </p:sp>
      <p:sp>
        <p:nvSpPr>
          <p:cNvPr id="6" name="Slide Number Placeholder 5">
            <a:extLst>
              <a:ext uri="{FF2B5EF4-FFF2-40B4-BE49-F238E27FC236}">
                <a16:creationId xmlns:a16="http://schemas.microsoft.com/office/drawing/2014/main" id="{7BB2D991-BD13-C587-AA76-BCD6375BBFC2}"/>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16</a:t>
            </a:fld>
            <a:endParaRPr lang="en-US"/>
          </a:p>
        </p:txBody>
      </p:sp>
      <p:pic>
        <p:nvPicPr>
          <p:cNvPr id="7" name="Picture 6" descr="A screenshot of a computer&#10;&#10;AI-generated content may be incorrect.">
            <a:extLst>
              <a:ext uri="{FF2B5EF4-FFF2-40B4-BE49-F238E27FC236}">
                <a16:creationId xmlns:a16="http://schemas.microsoft.com/office/drawing/2014/main" id="{A54F7AAE-E80A-8796-ADC1-8468EB1A25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3981" y="338979"/>
            <a:ext cx="9364037" cy="4389546"/>
          </a:xfrm>
          <a:prstGeom prst="rect">
            <a:avLst/>
          </a:prstGeom>
        </p:spPr>
      </p:pic>
    </p:spTree>
    <p:extLst>
      <p:ext uri="{BB962C8B-B14F-4D97-AF65-F5344CB8AC3E}">
        <p14:creationId xmlns:p14="http://schemas.microsoft.com/office/powerpoint/2010/main" val="37906567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AFE33-62E6-EBA2-2243-88A3813EDB06}"/>
              </a:ext>
            </a:extLst>
          </p:cNvPr>
          <p:cNvSpPr>
            <a:spLocks noGrp="1"/>
          </p:cNvSpPr>
          <p:nvPr>
            <p:ph type="title"/>
          </p:nvPr>
        </p:nvSpPr>
        <p:spPr>
          <a:xfrm>
            <a:off x="7094553" y="634999"/>
            <a:ext cx="4477512" cy="1328932"/>
          </a:xfrm>
        </p:spPr>
        <p:txBody>
          <a:bodyPr anchor="t">
            <a:normAutofit/>
          </a:bodyPr>
          <a:lstStyle/>
          <a:p>
            <a:r>
              <a:rPr lang="en-US" sz="2800" dirty="0"/>
              <a:t>Comprehensive Data Extraction Capabilities</a:t>
            </a:r>
          </a:p>
        </p:txBody>
      </p:sp>
      <p:sp>
        <p:nvSpPr>
          <p:cNvPr id="5" name="Slide Number Placeholder 4">
            <a:extLst>
              <a:ext uri="{FF2B5EF4-FFF2-40B4-BE49-F238E27FC236}">
                <a16:creationId xmlns:a16="http://schemas.microsoft.com/office/drawing/2014/main" id="{D8DCD95D-0CC7-8A1E-6B58-1E835C0EAB42}"/>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17</a:t>
            </a:fld>
            <a:endParaRPr lang="en-US"/>
          </a:p>
        </p:txBody>
      </p:sp>
      <p:pic>
        <p:nvPicPr>
          <p:cNvPr id="8" name="Content Placeholder 7" descr="Business report chart analysis tablet computer">
            <a:extLst>
              <a:ext uri="{FF2B5EF4-FFF2-40B4-BE49-F238E27FC236}">
                <a16:creationId xmlns:a16="http://schemas.microsoft.com/office/drawing/2014/main" id="{F95F291A-C0C8-4F98-9723-58A8C5C6A4B7}"/>
              </a:ext>
            </a:extLst>
          </p:cNvPr>
          <p:cNvPicPr>
            <a:picLocks noGrp="1" noChangeAspect="1"/>
          </p:cNvPicPr>
          <p:nvPr>
            <p:ph type="pic" sz="quarter" idx="13"/>
          </p:nvPr>
        </p:nvPicPr>
        <p:blipFill>
          <a:blip r:embed="rId3"/>
          <a:srcRect l="19178" r="16917"/>
          <a:stretch>
            <a:fillRect/>
          </a:stretch>
        </p:blipFill>
        <p:spPr>
          <a:xfrm>
            <a:off x="609599" y="10"/>
            <a:ext cx="5843502" cy="6857990"/>
          </a:xfrm>
          <a:prstGeom prst="rect">
            <a:avLst/>
          </a:prstGeom>
          <a:noFill/>
        </p:spPr>
      </p:pic>
      <p:sp>
        <p:nvSpPr>
          <p:cNvPr id="7" name="Content Placeholder 6">
            <a:extLst>
              <a:ext uri="{FF2B5EF4-FFF2-40B4-BE49-F238E27FC236}">
                <a16:creationId xmlns:a16="http://schemas.microsoft.com/office/drawing/2014/main" id="{5EEC3946-61E4-23CA-012E-716535CAFBFA}"/>
              </a:ext>
            </a:extLst>
          </p:cNvPr>
          <p:cNvSpPr>
            <a:spLocks noGrp="1"/>
          </p:cNvSpPr>
          <p:nvPr>
            <p:ph sz="quarter" idx="15"/>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3" y="2110570"/>
            <a:ext cx="4477512" cy="4282573"/>
          </a:xfrm>
        </p:spPr>
        <p:txBody>
          <a:bodyPr>
            <a:normAutofit/>
          </a:bodyPr>
          <a:lstStyle/>
          <a:p>
            <a:pPr marL="0" indent="0">
              <a:spcBef>
                <a:spcPts val="2500"/>
              </a:spcBef>
              <a:buFont typeface="Arial" panose="020B0604020202020204" pitchFamily="34" charset="0"/>
              <a:buNone/>
            </a:pPr>
            <a:r>
              <a:rPr lang="en-US" b="1" dirty="0"/>
              <a:t>Download Preview Feature</a:t>
            </a:r>
          </a:p>
          <a:p>
            <a:pPr marL="0" lvl="1" indent="0">
              <a:buFont typeface="Arial" panose="020B0604020202020204" pitchFamily="34" charset="0"/>
              <a:buNone/>
            </a:pPr>
            <a:r>
              <a:rPr dirty="0"/>
              <a:t>Users can preview detailed conversation metrics before exporting data for better analysis.</a:t>
            </a:r>
            <a:endParaRPr lang="en-US" dirty="0"/>
          </a:p>
          <a:p>
            <a:pPr marL="0" indent="0">
              <a:spcBef>
                <a:spcPts val="2500"/>
              </a:spcBef>
              <a:buFont typeface="Arial" panose="020B0604020202020204" pitchFamily="34" charset="0"/>
              <a:buNone/>
            </a:pPr>
            <a:r>
              <a:rPr lang="en-US" b="1" dirty="0"/>
              <a:t>Exporting Data to Excel</a:t>
            </a:r>
          </a:p>
          <a:p>
            <a:pPr marL="0" lvl="1" indent="0">
              <a:buFont typeface="Arial" panose="020B0604020202020204" pitchFamily="34" charset="0"/>
              <a:buNone/>
            </a:pPr>
            <a:r>
              <a:rPr dirty="0"/>
              <a:t>Export functionality supports Excel files with multiple tabs and column filters for customized output.</a:t>
            </a:r>
            <a:endParaRPr lang="en-US" dirty="0"/>
          </a:p>
          <a:p>
            <a:pPr marL="0" indent="0">
              <a:spcBef>
                <a:spcPts val="2500"/>
              </a:spcBef>
              <a:buFont typeface="Arial" panose="020B0604020202020204" pitchFamily="34" charset="0"/>
              <a:buNone/>
            </a:pPr>
            <a:r>
              <a:rPr lang="en-US" b="1" dirty="0"/>
              <a:t>Enhanced Reporting and Sharing</a:t>
            </a:r>
          </a:p>
          <a:p>
            <a:pPr marL="0" lvl="1" indent="0">
              <a:buFont typeface="Arial" panose="020B0604020202020204" pitchFamily="34" charset="0"/>
              <a:buNone/>
            </a:pPr>
            <a:r>
              <a:rPr dirty="0"/>
              <a:t>The feature improves reporting capabilities and facilitates easy data sharing outside the dashboard.</a:t>
            </a:r>
            <a:endParaRPr lang="en-US" dirty="0"/>
          </a:p>
        </p:txBody>
      </p:sp>
    </p:spTree>
    <p:extLst>
      <p:ext uri="{BB962C8B-B14F-4D97-AF65-F5344CB8AC3E}">
        <p14:creationId xmlns:p14="http://schemas.microsoft.com/office/powerpoint/2010/main" val="37706483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44DFC-C607-7C95-8978-675A93F3DAB1}"/>
              </a:ext>
            </a:extLst>
          </p:cNvPr>
          <p:cNvSpPr>
            <a:spLocks noGrp="1"/>
          </p:cNvSpPr>
          <p:nvPr>
            <p:ph type="ctrTitle"/>
          </p:nvPr>
        </p:nvSpPr>
        <p:spPr>
          <a:xfrm>
            <a:off x="612648" y="1001713"/>
            <a:ext cx="7909560" cy="5477510"/>
          </a:xfrm>
        </p:spPr>
        <p:txBody>
          <a:bodyPr anchor="b">
            <a:normAutofit/>
          </a:bodyPr>
          <a:lstStyle/>
          <a:p>
            <a:r>
              <a:rPr lang="en-US"/>
              <a:t>Business Impact</a:t>
            </a:r>
          </a:p>
        </p:txBody>
      </p:sp>
      <p:sp>
        <p:nvSpPr>
          <p:cNvPr id="6" name="Slide Number Placeholder 5">
            <a:extLst>
              <a:ext uri="{FF2B5EF4-FFF2-40B4-BE49-F238E27FC236}">
                <a16:creationId xmlns:a16="http://schemas.microsoft.com/office/drawing/2014/main" id="{49B7EDF0-447F-8CF9-B414-8A72DE3B3CB1}"/>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18</a:t>
            </a:fld>
            <a:endParaRPr lang="en-US"/>
          </a:p>
        </p:txBody>
      </p:sp>
    </p:spTree>
    <p:extLst>
      <p:ext uri="{BB962C8B-B14F-4D97-AF65-F5344CB8AC3E}">
        <p14:creationId xmlns:p14="http://schemas.microsoft.com/office/powerpoint/2010/main" val="32375924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Digital financial graph">
            <a:extLst>
              <a:ext uri="{FF2B5EF4-FFF2-40B4-BE49-F238E27FC236}">
                <a16:creationId xmlns:a16="http://schemas.microsoft.com/office/drawing/2014/main" id="{E373B1EB-05D5-437B-9A6E-82914C1ECCB2}"/>
              </a:ext>
            </a:extLst>
          </p:cNvPr>
          <p:cNvPicPr>
            <a:picLocks noGrp="1" noChangeAspect="1"/>
          </p:cNvPicPr>
          <p:nvPr>
            <p:ph type="pic" sz="quarter" idx="13"/>
          </p:nvPr>
        </p:nvPicPr>
        <p:blipFill>
          <a:blip r:embed="rId3"/>
          <a:stretch/>
        </p:blipFill>
        <p:spPr>
          <a:xfrm>
            <a:off x="609600" y="2883397"/>
            <a:ext cx="4675632" cy="2630044"/>
          </a:xfrm>
          <a:prstGeom prst="rect">
            <a:avLst/>
          </a:prstGeom>
          <a:noFill/>
        </p:spPr>
      </p:pic>
      <p:sp>
        <p:nvSpPr>
          <p:cNvPr id="5" name="Slide Number Placeholder 4">
            <a:extLst>
              <a:ext uri="{FF2B5EF4-FFF2-40B4-BE49-F238E27FC236}">
                <a16:creationId xmlns:a16="http://schemas.microsoft.com/office/drawing/2014/main" id="{AFFA1658-97BB-390F-82E1-C4EC64345DFB}"/>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19</a:t>
            </a:fld>
            <a:endParaRPr lang="en-US"/>
          </a:p>
        </p:txBody>
      </p:sp>
      <p:sp>
        <p:nvSpPr>
          <p:cNvPr id="2" name="Title 1">
            <a:extLst>
              <a:ext uri="{FF2B5EF4-FFF2-40B4-BE49-F238E27FC236}">
                <a16:creationId xmlns:a16="http://schemas.microsoft.com/office/drawing/2014/main" id="{A7551F32-F801-DECA-0DE7-229D5A7F705B}"/>
              </a:ext>
            </a:extLst>
          </p:cNvPr>
          <p:cNvSpPr>
            <a:spLocks noGrp="1"/>
          </p:cNvSpPr>
          <p:nvPr>
            <p:ph type="title"/>
          </p:nvPr>
        </p:nvSpPr>
        <p:spPr>
          <a:xfrm>
            <a:off x="612647" y="634999"/>
            <a:ext cx="4672584" cy="1269482"/>
          </a:xfrm>
        </p:spPr>
        <p:txBody>
          <a:bodyPr anchor="t">
            <a:normAutofit/>
          </a:bodyPr>
          <a:lstStyle/>
          <a:p>
            <a:r>
              <a:rPr lang="en-US" sz="2800"/>
              <a:t>Strategic Advantages and Value Proposition</a:t>
            </a:r>
          </a:p>
        </p:txBody>
      </p:sp>
      <p:sp>
        <p:nvSpPr>
          <p:cNvPr id="7" name="Content Placeholder 6">
            <a:extLst>
              <a:ext uri="{FF2B5EF4-FFF2-40B4-BE49-F238E27FC236}">
                <a16:creationId xmlns:a16="http://schemas.microsoft.com/office/drawing/2014/main" id="{477F0618-E3E8-740B-B408-D829D177C76D}"/>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634999"/>
            <a:ext cx="5676838" cy="5587996"/>
          </a:xfrm>
        </p:spPr>
        <p:txBody>
          <a:bodyPr>
            <a:normAutofit/>
          </a:bodyPr>
          <a:lstStyle/>
          <a:p>
            <a:pPr marL="0" indent="0">
              <a:spcBef>
                <a:spcPts val="2500"/>
              </a:spcBef>
              <a:buFont typeface="Arial" panose="020B0604020202020204" pitchFamily="34" charset="0"/>
              <a:buNone/>
            </a:pPr>
            <a:r>
              <a:rPr lang="en-US" b="1" dirty="0"/>
              <a:t>Comprehensive Acoustic Metrics</a:t>
            </a:r>
          </a:p>
          <a:p>
            <a:pPr marL="0" lvl="1" indent="0">
              <a:buFont typeface="Arial" panose="020B0604020202020204" pitchFamily="34" charset="0"/>
              <a:buNone/>
            </a:pPr>
            <a:r>
              <a:rPr dirty="0"/>
              <a:t>The dashboard offers both high-level summaries and detailed </a:t>
            </a:r>
            <a:r>
              <a:rPr lang="en-US" dirty="0"/>
              <a:t>conversation data exploration capability along with </a:t>
            </a:r>
            <a:r>
              <a:rPr dirty="0"/>
              <a:t>acoustic </a:t>
            </a:r>
            <a:r>
              <a:rPr lang="en-US" dirty="0"/>
              <a:t>metrics </a:t>
            </a:r>
            <a:r>
              <a:rPr dirty="0"/>
              <a:t>for thorough analysis.</a:t>
            </a:r>
            <a:endParaRPr lang="en-US" dirty="0"/>
          </a:p>
          <a:p>
            <a:pPr marL="0" indent="0">
              <a:spcBef>
                <a:spcPts val="2500"/>
              </a:spcBef>
              <a:buFont typeface="Arial" panose="020B0604020202020204" pitchFamily="34" charset="0"/>
              <a:buNone/>
            </a:pPr>
            <a:r>
              <a:rPr lang="en-US" b="1" dirty="0"/>
              <a:t>Versatile Reporting and Insights</a:t>
            </a:r>
          </a:p>
          <a:p>
            <a:pPr marL="0" lvl="1" indent="0">
              <a:buFont typeface="Arial" panose="020B0604020202020204" pitchFamily="34" charset="0"/>
              <a:buNone/>
            </a:pPr>
            <a:r>
              <a:rPr lang="en-US" dirty="0"/>
              <a:t>Usage of acoustic data metrics is optional. Hence it s</a:t>
            </a:r>
            <a:r>
              <a:rPr dirty="0"/>
              <a:t>upports basic reporting and advanced analytics to meet diverse contact center management needs.</a:t>
            </a:r>
            <a:r>
              <a:rPr lang="en-US" dirty="0"/>
              <a:t> </a:t>
            </a:r>
          </a:p>
          <a:p>
            <a:pPr marL="0" indent="0">
              <a:spcBef>
                <a:spcPts val="2500"/>
              </a:spcBef>
              <a:buFont typeface="Arial" panose="020B0604020202020204" pitchFamily="34" charset="0"/>
              <a:buNone/>
            </a:pPr>
            <a:r>
              <a:rPr lang="en-US" b="1" dirty="0"/>
              <a:t>Easy to Updates</a:t>
            </a:r>
          </a:p>
          <a:p>
            <a:pPr marL="0" lvl="1" indent="0">
              <a:buFont typeface="Arial" panose="020B0604020202020204" pitchFamily="34" charset="0"/>
              <a:buNone/>
            </a:pPr>
            <a:r>
              <a:rPr lang="en-US" dirty="0"/>
              <a:t>New </a:t>
            </a:r>
            <a:r>
              <a:rPr dirty="0"/>
              <a:t>Interactive features and</a:t>
            </a:r>
            <a:r>
              <a:rPr lang="en-US" dirty="0"/>
              <a:t> new KVP’s required by business can be added with ease.</a:t>
            </a:r>
          </a:p>
          <a:p>
            <a:pPr marL="0" indent="0">
              <a:spcBef>
                <a:spcPts val="2500"/>
              </a:spcBef>
              <a:buFont typeface="Arial" panose="020B0604020202020204" pitchFamily="34" charset="0"/>
              <a:buNone/>
            </a:pPr>
            <a:r>
              <a:rPr lang="en-US" b="1" dirty="0"/>
              <a:t>Enhanced Efficiency and Planning</a:t>
            </a:r>
          </a:p>
          <a:p>
            <a:pPr marL="0" lvl="1" indent="0">
              <a:buFont typeface="Arial" panose="020B0604020202020204" pitchFamily="34" charset="0"/>
              <a:buNone/>
            </a:pPr>
            <a:r>
              <a:rPr dirty="0"/>
              <a:t>Consolidating data into one platform improves efficiency and supports strategic decision-making.</a:t>
            </a:r>
            <a:endParaRPr lang="en-US" dirty="0"/>
          </a:p>
        </p:txBody>
      </p:sp>
    </p:spTree>
    <p:extLst>
      <p:ext uri="{BB962C8B-B14F-4D97-AF65-F5344CB8AC3E}">
        <p14:creationId xmlns:p14="http://schemas.microsoft.com/office/powerpoint/2010/main" val="21858916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65624-B03E-2595-78D8-59EDBC57225F}"/>
              </a:ext>
            </a:extLst>
          </p:cNvPr>
          <p:cNvSpPr>
            <a:spLocks noGrp="1"/>
          </p:cNvSpPr>
          <p:nvPr>
            <p:ph type="ctrTitle"/>
          </p:nvPr>
        </p:nvSpPr>
        <p:spPr>
          <a:xfrm>
            <a:off x="612648" y="1001713"/>
            <a:ext cx="7909560" cy="5477510"/>
          </a:xfrm>
        </p:spPr>
        <p:txBody>
          <a:bodyPr anchor="b">
            <a:normAutofit/>
          </a:bodyPr>
          <a:lstStyle/>
          <a:p>
            <a:r>
              <a:rPr lang="en-US"/>
              <a:t>Introduction</a:t>
            </a:r>
          </a:p>
        </p:txBody>
      </p:sp>
      <p:sp>
        <p:nvSpPr>
          <p:cNvPr id="6" name="Slide Number Placeholder 5">
            <a:extLst>
              <a:ext uri="{FF2B5EF4-FFF2-40B4-BE49-F238E27FC236}">
                <a16:creationId xmlns:a16="http://schemas.microsoft.com/office/drawing/2014/main" id="{8020289D-6E26-18F1-19E6-24CB4BE389BB}"/>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2</a:t>
            </a:fld>
            <a:endParaRPr lang="en-US"/>
          </a:p>
        </p:txBody>
      </p:sp>
      <p:pic>
        <p:nvPicPr>
          <p:cNvPr id="7" name="Picture 6" descr="A screenshot of a computer&#10;&#10;AI-generated content may be incorrect.">
            <a:extLst>
              <a:ext uri="{FF2B5EF4-FFF2-40B4-BE49-F238E27FC236}">
                <a16:creationId xmlns:a16="http://schemas.microsoft.com/office/drawing/2014/main" id="{315563A3-949D-B533-1E10-2718073B4D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614" y="349675"/>
            <a:ext cx="11148164" cy="4756684"/>
          </a:xfrm>
          <a:prstGeom prst="rect">
            <a:avLst/>
          </a:prstGeom>
        </p:spPr>
      </p:pic>
    </p:spTree>
    <p:extLst>
      <p:ext uri="{BB962C8B-B14F-4D97-AF65-F5344CB8AC3E}">
        <p14:creationId xmlns:p14="http://schemas.microsoft.com/office/powerpoint/2010/main" val="13199006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Close up photo of man hands using laptop and papers while analyzing business report and standing at office desk.">
            <a:extLst>
              <a:ext uri="{FF2B5EF4-FFF2-40B4-BE49-F238E27FC236}">
                <a16:creationId xmlns:a16="http://schemas.microsoft.com/office/drawing/2014/main" id="{9C3E7EF7-A4D3-4E1A-96A3-36F74B349C54}"/>
              </a:ext>
            </a:extLst>
          </p:cNvPr>
          <p:cNvPicPr>
            <a:picLocks noGrp="1" noChangeAspect="1"/>
          </p:cNvPicPr>
          <p:nvPr>
            <p:ph type="pic" sz="quarter" idx="13"/>
          </p:nvPr>
        </p:nvPicPr>
        <p:blipFill>
          <a:blip r:embed="rId3"/>
          <a:srcRect l="9204" r="13716" b="-2"/>
          <a:stretch>
            <a:fillRect/>
          </a:stretch>
        </p:blipFill>
        <p:spPr>
          <a:xfrm>
            <a:off x="609600" y="2173849"/>
            <a:ext cx="4675632" cy="4049141"/>
          </a:xfrm>
          <a:prstGeom prst="rect">
            <a:avLst/>
          </a:prstGeom>
          <a:noFill/>
        </p:spPr>
      </p:pic>
      <p:sp>
        <p:nvSpPr>
          <p:cNvPr id="5" name="Slide Number Placeholder 4">
            <a:extLst>
              <a:ext uri="{FF2B5EF4-FFF2-40B4-BE49-F238E27FC236}">
                <a16:creationId xmlns:a16="http://schemas.microsoft.com/office/drawing/2014/main" id="{DE2BEA1A-7A88-C820-CD5F-2200846BE6CC}"/>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20</a:t>
            </a:fld>
            <a:endParaRPr lang="en-US"/>
          </a:p>
        </p:txBody>
      </p:sp>
      <p:sp>
        <p:nvSpPr>
          <p:cNvPr id="2" name="Title 1">
            <a:extLst>
              <a:ext uri="{FF2B5EF4-FFF2-40B4-BE49-F238E27FC236}">
                <a16:creationId xmlns:a16="http://schemas.microsoft.com/office/drawing/2014/main" id="{F2C53CCF-7251-564C-E947-337631C9E02A}"/>
              </a:ext>
            </a:extLst>
          </p:cNvPr>
          <p:cNvSpPr>
            <a:spLocks noGrp="1"/>
          </p:cNvSpPr>
          <p:nvPr>
            <p:ph type="title"/>
          </p:nvPr>
        </p:nvSpPr>
        <p:spPr>
          <a:xfrm>
            <a:off x="612647" y="634999"/>
            <a:ext cx="4672584" cy="1269482"/>
          </a:xfrm>
        </p:spPr>
        <p:txBody>
          <a:bodyPr anchor="t">
            <a:normAutofit/>
          </a:bodyPr>
          <a:lstStyle/>
          <a:p>
            <a:r>
              <a:rPr lang="en-US" sz="2800"/>
              <a:t>Measurable Outcomes and Efficiency Gains</a:t>
            </a:r>
          </a:p>
        </p:txBody>
      </p:sp>
      <p:sp>
        <p:nvSpPr>
          <p:cNvPr id="7" name="Content Placeholder 6">
            <a:extLst>
              <a:ext uri="{FF2B5EF4-FFF2-40B4-BE49-F238E27FC236}">
                <a16:creationId xmlns:a16="http://schemas.microsoft.com/office/drawing/2014/main" id="{B87A8577-23E1-3EBD-55A9-857D3F68FE8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634999"/>
            <a:ext cx="5676838" cy="5587996"/>
          </a:xfrm>
        </p:spPr>
        <p:txBody>
          <a:bodyPr>
            <a:normAutofit/>
          </a:bodyPr>
          <a:lstStyle/>
          <a:p>
            <a:pPr marL="0" indent="0">
              <a:spcBef>
                <a:spcPts val="2500"/>
              </a:spcBef>
              <a:buFont typeface="Arial" panose="020B0604020202020204" pitchFamily="34" charset="0"/>
              <a:buNone/>
            </a:pPr>
            <a:r>
              <a:rPr lang="en-US" b="1" dirty="0"/>
              <a:t>Improved Operational Metrics</a:t>
            </a:r>
          </a:p>
          <a:p>
            <a:pPr marL="0" lvl="1" indent="0">
              <a:buFont typeface="Arial" panose="020B0604020202020204" pitchFamily="34" charset="0"/>
              <a:buNone/>
            </a:pPr>
            <a:r>
              <a:rPr dirty="0"/>
              <a:t>Dashboard </a:t>
            </a:r>
            <a:r>
              <a:rPr lang="en-US" dirty="0"/>
              <a:t>helps in analyzing and reducing After Call work time and </a:t>
            </a:r>
            <a:r>
              <a:rPr dirty="0"/>
              <a:t>call handling time and improves agent performance, boosting overall operational efficiency.</a:t>
            </a:r>
            <a:endParaRPr lang="en-US" dirty="0"/>
          </a:p>
          <a:p>
            <a:pPr marL="0" indent="0">
              <a:spcBef>
                <a:spcPts val="2500"/>
              </a:spcBef>
              <a:buFont typeface="Arial" panose="020B0604020202020204" pitchFamily="34" charset="0"/>
              <a:buNone/>
            </a:pPr>
            <a:r>
              <a:rPr lang="en-US" b="1" dirty="0"/>
              <a:t>Actionable Data Insights</a:t>
            </a:r>
          </a:p>
          <a:p>
            <a:pPr marL="0" lvl="1" indent="0">
              <a:buFont typeface="Arial" panose="020B0604020202020204" pitchFamily="34" charset="0"/>
              <a:buNone/>
            </a:pPr>
            <a:r>
              <a:rPr dirty="0"/>
              <a:t>Filtering and segmentation of data enable targeted improvements by making insights actionable and relevant for users.</a:t>
            </a:r>
            <a:endParaRPr lang="en-US" dirty="0"/>
          </a:p>
          <a:p>
            <a:pPr marL="0" indent="0">
              <a:spcBef>
                <a:spcPts val="2500"/>
              </a:spcBef>
              <a:buFont typeface="Arial" panose="020B0604020202020204" pitchFamily="34" charset="0"/>
              <a:buNone/>
            </a:pPr>
            <a:r>
              <a:rPr lang="en-US" b="1" dirty="0"/>
              <a:t>Cost Savings and Resource Optimization</a:t>
            </a:r>
          </a:p>
          <a:p>
            <a:pPr marL="0" lvl="1" indent="0">
              <a:buFont typeface="Arial" panose="020B0604020202020204" pitchFamily="34" charset="0"/>
              <a:buNone/>
            </a:pPr>
            <a:r>
              <a:rPr dirty="0"/>
              <a:t>Efficiency gains from the dashboard lead to cost savings and better use of resources in contact centers.</a:t>
            </a:r>
            <a:endParaRPr lang="en-US" dirty="0"/>
          </a:p>
        </p:txBody>
      </p:sp>
    </p:spTree>
    <p:extLst>
      <p:ext uri="{BB962C8B-B14F-4D97-AF65-F5344CB8AC3E}">
        <p14:creationId xmlns:p14="http://schemas.microsoft.com/office/powerpoint/2010/main" val="7843980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06204-C06A-73F1-BE78-8169C0A88635}"/>
              </a:ext>
            </a:extLst>
          </p:cNvPr>
          <p:cNvSpPr>
            <a:spLocks noGrp="1"/>
          </p:cNvSpPr>
          <p:nvPr>
            <p:ph type="ctrTitle"/>
          </p:nvPr>
        </p:nvSpPr>
        <p:spPr>
          <a:xfrm>
            <a:off x="612648" y="1001713"/>
            <a:ext cx="7909560" cy="5477510"/>
          </a:xfrm>
        </p:spPr>
        <p:txBody>
          <a:bodyPr anchor="b">
            <a:normAutofit/>
          </a:bodyPr>
          <a:lstStyle/>
          <a:p>
            <a:r>
              <a:rPr lang="en-US"/>
              <a:t>Client Feedback</a:t>
            </a:r>
          </a:p>
        </p:txBody>
      </p:sp>
      <p:sp>
        <p:nvSpPr>
          <p:cNvPr id="6" name="Slide Number Placeholder 5">
            <a:extLst>
              <a:ext uri="{FF2B5EF4-FFF2-40B4-BE49-F238E27FC236}">
                <a16:creationId xmlns:a16="http://schemas.microsoft.com/office/drawing/2014/main" id="{3C33D8EA-7696-5EA0-DD32-9F78C84D9FC7}"/>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21</a:t>
            </a:fld>
            <a:endParaRPr lang="en-US"/>
          </a:p>
        </p:txBody>
      </p:sp>
      <p:pic>
        <p:nvPicPr>
          <p:cNvPr id="7" name="Picture 6" descr="A screenshot of a computer&#10;&#10;AI-generated content may be incorrect.">
            <a:extLst>
              <a:ext uri="{FF2B5EF4-FFF2-40B4-BE49-F238E27FC236}">
                <a16:creationId xmlns:a16="http://schemas.microsoft.com/office/drawing/2014/main" id="{CA3B6AC0-5EBA-6059-C484-9DE4D4B4C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687" y="554261"/>
            <a:ext cx="6692770" cy="3303756"/>
          </a:xfrm>
          <a:prstGeom prst="rect">
            <a:avLst/>
          </a:prstGeom>
        </p:spPr>
      </p:pic>
    </p:spTree>
    <p:extLst>
      <p:ext uri="{BB962C8B-B14F-4D97-AF65-F5344CB8AC3E}">
        <p14:creationId xmlns:p14="http://schemas.microsoft.com/office/powerpoint/2010/main" val="6224130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Modern desktop computer in contemporary business office with statistics on the screen">
            <a:extLst>
              <a:ext uri="{FF2B5EF4-FFF2-40B4-BE49-F238E27FC236}">
                <a16:creationId xmlns:a16="http://schemas.microsoft.com/office/drawing/2014/main" id="{FDD21466-FF8F-4145-B7FA-52B56D0F830F}"/>
              </a:ext>
            </a:extLst>
          </p:cNvPr>
          <p:cNvPicPr>
            <a:picLocks noGrp="1" noChangeAspect="1"/>
          </p:cNvPicPr>
          <p:nvPr>
            <p:ph type="pic" sz="quarter" idx="13"/>
          </p:nvPr>
        </p:nvPicPr>
        <p:blipFill>
          <a:blip r:embed="rId3"/>
          <a:stretch/>
        </p:blipFill>
        <p:spPr>
          <a:xfrm>
            <a:off x="609600" y="2637927"/>
            <a:ext cx="4675632" cy="3120984"/>
          </a:xfrm>
          <a:prstGeom prst="rect">
            <a:avLst/>
          </a:prstGeom>
          <a:noFill/>
        </p:spPr>
      </p:pic>
      <p:sp>
        <p:nvSpPr>
          <p:cNvPr id="5" name="Slide Number Placeholder 4">
            <a:extLst>
              <a:ext uri="{FF2B5EF4-FFF2-40B4-BE49-F238E27FC236}">
                <a16:creationId xmlns:a16="http://schemas.microsoft.com/office/drawing/2014/main" id="{461D019A-3FC5-7F90-4110-E16F470E75C8}"/>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3</a:t>
            </a:fld>
            <a:endParaRPr lang="en-US"/>
          </a:p>
        </p:txBody>
      </p:sp>
      <p:sp>
        <p:nvSpPr>
          <p:cNvPr id="2" name="Title 1">
            <a:extLst>
              <a:ext uri="{FF2B5EF4-FFF2-40B4-BE49-F238E27FC236}">
                <a16:creationId xmlns:a16="http://schemas.microsoft.com/office/drawing/2014/main" id="{9B99DDBF-5F04-0669-4709-8DC551ADCBB9}"/>
              </a:ext>
            </a:extLst>
          </p:cNvPr>
          <p:cNvSpPr>
            <a:spLocks noGrp="1"/>
          </p:cNvSpPr>
          <p:nvPr>
            <p:ph type="title"/>
          </p:nvPr>
        </p:nvSpPr>
        <p:spPr>
          <a:xfrm>
            <a:off x="612647" y="634999"/>
            <a:ext cx="4672584" cy="1269482"/>
          </a:xfrm>
        </p:spPr>
        <p:txBody>
          <a:bodyPr anchor="t">
            <a:normAutofit/>
          </a:bodyPr>
          <a:lstStyle/>
          <a:p>
            <a:r>
              <a:rPr lang="en-US" sz="2800" dirty="0"/>
              <a:t> Tech Stack</a:t>
            </a:r>
          </a:p>
        </p:txBody>
      </p:sp>
      <p:sp>
        <p:nvSpPr>
          <p:cNvPr id="7" name="Content Placeholder 6">
            <a:extLst>
              <a:ext uri="{FF2B5EF4-FFF2-40B4-BE49-F238E27FC236}">
                <a16:creationId xmlns:a16="http://schemas.microsoft.com/office/drawing/2014/main" id="{104EA167-4084-CF4D-92F0-DECA4EFF2E03}"/>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634999"/>
            <a:ext cx="5676838" cy="5587996"/>
          </a:xfrm>
        </p:spPr>
        <p:txBody>
          <a:bodyPr vert="horz" lIns="91440" tIns="45720" rIns="91440" bIns="45720" rtlCol="0" anchor="t">
            <a:normAutofit/>
          </a:bodyPr>
          <a:lstStyle/>
          <a:p>
            <a:pPr marL="0" indent="0">
              <a:spcBef>
                <a:spcPts val="2500"/>
              </a:spcBef>
              <a:buFont typeface="Arial" panose="020B0604020202020204" pitchFamily="34" charset="0"/>
              <a:buNone/>
            </a:pPr>
            <a:r>
              <a:rPr lang="en-US" b="1" dirty="0"/>
              <a:t>Full-Stack Application</a:t>
            </a:r>
          </a:p>
          <a:p>
            <a:pPr marL="0" lvl="1" indent="0">
              <a:buFont typeface="Arial" panose="020B0604020202020204" pitchFamily="34" charset="0"/>
              <a:buNone/>
            </a:pPr>
            <a:r>
              <a:rPr dirty="0"/>
              <a:t>The dashboard uses a full-stack approach combining frontend, backend, and database technologies for comprehensive data analysis.</a:t>
            </a:r>
            <a:endParaRPr lang="en-US" dirty="0"/>
          </a:p>
          <a:p>
            <a:pPr marL="0" indent="0">
              <a:spcBef>
                <a:spcPts val="2500"/>
              </a:spcBef>
              <a:buFont typeface="Arial" panose="020B0604020202020204" pitchFamily="34" charset="0"/>
              <a:buNone/>
            </a:pPr>
            <a:r>
              <a:rPr lang="en-US" b="1" dirty="0"/>
              <a:t>Modern Tech Stack</a:t>
            </a:r>
          </a:p>
          <a:p>
            <a:pPr marL="0" lvl="1" indent="0">
              <a:buFont typeface="Arial" panose="020B0604020202020204" pitchFamily="34" charset="0"/>
              <a:buNone/>
            </a:pPr>
            <a:r>
              <a:rPr dirty="0"/>
              <a:t>Technologies used include React for frontend, Node.js for backend, and MySQL </a:t>
            </a:r>
            <a:r>
              <a:rPr lang="en-US" dirty="0"/>
              <a:t>Database </a:t>
            </a:r>
            <a:r>
              <a:rPr dirty="0"/>
              <a:t>for efficient data storage.</a:t>
            </a:r>
            <a:endParaRPr lang="en-US" dirty="0"/>
          </a:p>
          <a:p>
            <a:pPr marL="0" indent="0">
              <a:spcBef>
                <a:spcPts val="2500"/>
              </a:spcBef>
              <a:buFont typeface="Arial" panose="020B0604020202020204" pitchFamily="34" charset="0"/>
              <a:buNone/>
            </a:pPr>
            <a:r>
              <a:rPr lang="en-US" b="1" dirty="0"/>
              <a:t>User-Centric Design</a:t>
            </a:r>
          </a:p>
          <a:p>
            <a:pPr marL="0" lvl="1" indent="0">
              <a:buNone/>
            </a:pPr>
            <a:r>
              <a:rPr dirty="0"/>
              <a:t>The dashboard features a</a:t>
            </a:r>
            <a:r>
              <a:rPr lang="en-US" dirty="0"/>
              <a:t> </a:t>
            </a:r>
            <a:r>
              <a:rPr dirty="0"/>
              <a:t>professional design focused on ease of use and high functionality for business users.</a:t>
            </a:r>
            <a:endParaRPr lang="en-US" dirty="0"/>
          </a:p>
          <a:p>
            <a:pPr marL="0" indent="0">
              <a:spcBef>
                <a:spcPts val="2500"/>
              </a:spcBef>
              <a:buFont typeface="Arial" panose="020B0604020202020204" pitchFamily="34" charset="0"/>
              <a:buNone/>
            </a:pPr>
            <a:r>
              <a:rPr lang="en-US" b="1" dirty="0"/>
              <a:t>Seamless Data Integration</a:t>
            </a:r>
          </a:p>
          <a:p>
            <a:pPr marL="0" lvl="1" indent="0">
              <a:buNone/>
            </a:pPr>
            <a:r>
              <a:rPr dirty="0"/>
              <a:t>Integration with Genesys Cloud APIs ensures accurate </a:t>
            </a:r>
            <a:r>
              <a:rPr lang="en-US" dirty="0"/>
              <a:t>historical and</a:t>
            </a:r>
            <a:r>
              <a:rPr dirty="0"/>
              <a:t> real-time acoustic data retrieval and visualization.</a:t>
            </a:r>
            <a:endParaRPr lang="en-US" dirty="0"/>
          </a:p>
        </p:txBody>
      </p:sp>
    </p:spTree>
    <p:extLst>
      <p:ext uri="{BB962C8B-B14F-4D97-AF65-F5344CB8AC3E}">
        <p14:creationId xmlns:p14="http://schemas.microsoft.com/office/powerpoint/2010/main" val="3252121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66B87-730F-F000-BB1E-DAEE4A73F9AB}"/>
              </a:ext>
            </a:extLst>
          </p:cNvPr>
          <p:cNvSpPr>
            <a:spLocks noGrp="1"/>
          </p:cNvSpPr>
          <p:nvPr>
            <p:ph type="ctrTitle"/>
          </p:nvPr>
        </p:nvSpPr>
        <p:spPr>
          <a:xfrm>
            <a:off x="612648" y="1001713"/>
            <a:ext cx="7909560" cy="5477510"/>
          </a:xfrm>
        </p:spPr>
        <p:txBody>
          <a:bodyPr anchor="b">
            <a:normAutofit/>
          </a:bodyPr>
          <a:lstStyle/>
          <a:p>
            <a:r>
              <a:rPr lang="en-US" dirty="0"/>
              <a:t>Statistical Cards</a:t>
            </a:r>
          </a:p>
        </p:txBody>
      </p:sp>
      <p:sp>
        <p:nvSpPr>
          <p:cNvPr id="6" name="Slide Number Placeholder 5">
            <a:extLst>
              <a:ext uri="{FF2B5EF4-FFF2-40B4-BE49-F238E27FC236}">
                <a16:creationId xmlns:a16="http://schemas.microsoft.com/office/drawing/2014/main" id="{5D9F8ACB-38CE-4B41-70A9-A042F327BD33}"/>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4</a:t>
            </a:fld>
            <a:endParaRPr lang="en-US"/>
          </a:p>
        </p:txBody>
      </p:sp>
      <p:pic>
        <p:nvPicPr>
          <p:cNvPr id="11" name="Picture 10" descr="A screenshot of a computer&#10;&#10;AI-generated content may be incorrect.">
            <a:extLst>
              <a:ext uri="{FF2B5EF4-FFF2-40B4-BE49-F238E27FC236}">
                <a16:creationId xmlns:a16="http://schemas.microsoft.com/office/drawing/2014/main" id="{B4F3C8BD-74D4-B7E6-7FDC-3E2E402A6C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718" y="378777"/>
            <a:ext cx="10947748" cy="4907207"/>
          </a:xfrm>
          <a:prstGeom prst="rect">
            <a:avLst/>
          </a:prstGeom>
        </p:spPr>
      </p:pic>
    </p:spTree>
    <p:extLst>
      <p:ext uri="{BB962C8B-B14F-4D97-AF65-F5344CB8AC3E}">
        <p14:creationId xmlns:p14="http://schemas.microsoft.com/office/powerpoint/2010/main" val="1903744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Laboratory Research Charts and Graphs on a high technology equipment.">
            <a:extLst>
              <a:ext uri="{FF2B5EF4-FFF2-40B4-BE49-F238E27FC236}">
                <a16:creationId xmlns:a16="http://schemas.microsoft.com/office/drawing/2014/main" id="{CEE2E5F5-B2C6-4CB3-AA11-EE782CB36A8C}"/>
              </a:ext>
            </a:extLst>
          </p:cNvPr>
          <p:cNvPicPr>
            <a:picLocks noGrp="1" noChangeAspect="1"/>
          </p:cNvPicPr>
          <p:nvPr>
            <p:ph type="pic" sz="quarter" idx="13"/>
          </p:nvPr>
        </p:nvPicPr>
        <p:blipFill>
          <a:blip r:embed="rId3"/>
          <a:srcRect l="17064" r="5857" b="-2"/>
          <a:stretch>
            <a:fillRect/>
          </a:stretch>
        </p:blipFill>
        <p:spPr>
          <a:xfrm>
            <a:off x="609600" y="2173849"/>
            <a:ext cx="4675632" cy="4049141"/>
          </a:xfrm>
          <a:prstGeom prst="rect">
            <a:avLst/>
          </a:prstGeom>
          <a:noFill/>
        </p:spPr>
      </p:pic>
      <p:sp>
        <p:nvSpPr>
          <p:cNvPr id="5" name="Slide Number Placeholder 4">
            <a:extLst>
              <a:ext uri="{FF2B5EF4-FFF2-40B4-BE49-F238E27FC236}">
                <a16:creationId xmlns:a16="http://schemas.microsoft.com/office/drawing/2014/main" id="{8DA97094-0DE6-8077-D140-39604F53D672}"/>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5</a:t>
            </a:fld>
            <a:endParaRPr lang="en-US"/>
          </a:p>
        </p:txBody>
      </p:sp>
      <p:sp>
        <p:nvSpPr>
          <p:cNvPr id="2" name="Title 1">
            <a:extLst>
              <a:ext uri="{FF2B5EF4-FFF2-40B4-BE49-F238E27FC236}">
                <a16:creationId xmlns:a16="http://schemas.microsoft.com/office/drawing/2014/main" id="{ACF1E9D9-A455-A0EE-6D76-8106B5ADA98E}"/>
              </a:ext>
            </a:extLst>
          </p:cNvPr>
          <p:cNvSpPr>
            <a:spLocks noGrp="1"/>
          </p:cNvSpPr>
          <p:nvPr>
            <p:ph type="title"/>
          </p:nvPr>
        </p:nvSpPr>
        <p:spPr>
          <a:xfrm>
            <a:off x="612647" y="634999"/>
            <a:ext cx="4672584" cy="1269482"/>
          </a:xfrm>
        </p:spPr>
        <p:txBody>
          <a:bodyPr anchor="t">
            <a:normAutofit/>
          </a:bodyPr>
          <a:lstStyle/>
          <a:p>
            <a:r>
              <a:rPr lang="en-US"/>
              <a:t>Real-time Metrics Explanation</a:t>
            </a:r>
          </a:p>
        </p:txBody>
      </p:sp>
      <p:sp>
        <p:nvSpPr>
          <p:cNvPr id="7" name="Content Placeholder 6">
            <a:extLst>
              <a:ext uri="{FF2B5EF4-FFF2-40B4-BE49-F238E27FC236}">
                <a16:creationId xmlns:a16="http://schemas.microsoft.com/office/drawing/2014/main" id="{C64B3606-E57C-6FC8-5818-9B6A6389C3EC}"/>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634999"/>
            <a:ext cx="5676838" cy="5587996"/>
          </a:xfrm>
        </p:spPr>
        <p:txBody>
          <a:bodyPr>
            <a:normAutofit/>
          </a:bodyPr>
          <a:lstStyle/>
          <a:p>
            <a:pPr marL="0" indent="0">
              <a:spcBef>
                <a:spcPts val="2500"/>
              </a:spcBef>
              <a:buFont typeface="Arial" panose="020B0604020202020204" pitchFamily="34" charset="0"/>
              <a:buNone/>
            </a:pPr>
            <a:r>
              <a:rPr lang="en-US" b="1" dirty="0"/>
              <a:t>Comprehensive Acoustic Metrics</a:t>
            </a:r>
          </a:p>
          <a:p>
            <a:pPr marL="0" lvl="1" indent="0">
              <a:buNone/>
            </a:pPr>
            <a:r>
              <a:rPr dirty="0"/>
              <a:t>The dashboard tracks data points including interaction counts and </a:t>
            </a:r>
            <a:r>
              <a:rPr lang="en-US" dirty="0"/>
              <a:t>key acoustic metrics</a:t>
            </a:r>
            <a:r>
              <a:rPr dirty="0"/>
              <a:t>, providing broad performance insights.</a:t>
            </a:r>
            <a:endParaRPr lang="en-US" dirty="0"/>
          </a:p>
          <a:p>
            <a:pPr marL="0" indent="0">
              <a:spcBef>
                <a:spcPts val="2500"/>
              </a:spcBef>
              <a:buFont typeface="Arial" panose="020B0604020202020204" pitchFamily="34" charset="0"/>
              <a:buNone/>
            </a:pPr>
            <a:r>
              <a:rPr lang="en-US" b="1" dirty="0"/>
              <a:t>Trend Visualization</a:t>
            </a:r>
          </a:p>
          <a:p>
            <a:pPr marL="0" lvl="1" indent="0">
              <a:buFont typeface="Arial" panose="020B0604020202020204" pitchFamily="34" charset="0"/>
              <a:buNone/>
            </a:pPr>
            <a:r>
              <a:rPr dirty="0"/>
              <a:t>Color-coded arrows on cards indicate upward or downward trends, enabling quick performance assessment.</a:t>
            </a:r>
            <a:endParaRPr lang="en-US" dirty="0"/>
          </a:p>
          <a:p>
            <a:pPr marL="0" indent="0">
              <a:spcBef>
                <a:spcPts val="2500"/>
              </a:spcBef>
              <a:buFont typeface="Arial" panose="020B0604020202020204" pitchFamily="34" charset="0"/>
              <a:buNone/>
            </a:pPr>
            <a:r>
              <a:rPr lang="en-US" b="1" dirty="0"/>
              <a:t>Interval-based Data Display</a:t>
            </a:r>
          </a:p>
          <a:p>
            <a:pPr marL="0" lvl="1" indent="0">
              <a:buFont typeface="Arial" panose="020B0604020202020204" pitchFamily="34" charset="0"/>
              <a:buNone/>
            </a:pPr>
            <a:r>
              <a:rPr dirty="0"/>
              <a:t>Metrics are shown for selected intervals, typically a 7-day period, for timely and relevant performance tracking.</a:t>
            </a:r>
            <a:endParaRPr lang="en-US" dirty="0"/>
          </a:p>
          <a:p>
            <a:pPr marL="0" indent="0">
              <a:spcBef>
                <a:spcPts val="2500"/>
              </a:spcBef>
              <a:buFont typeface="Arial" panose="020B0604020202020204" pitchFamily="34" charset="0"/>
              <a:buNone/>
            </a:pPr>
            <a:r>
              <a:rPr lang="en-US" b="1" dirty="0"/>
              <a:t>Operational Monitoring Tool</a:t>
            </a:r>
          </a:p>
          <a:p>
            <a:pPr marL="0" lvl="1" indent="0">
              <a:buFont typeface="Arial" panose="020B0604020202020204" pitchFamily="34" charset="0"/>
              <a:buNone/>
            </a:pPr>
            <a:r>
              <a:rPr dirty="0"/>
              <a:t>The designed dashboard supports strategic planning by offering an intuitive snapshot of key performance indicators.</a:t>
            </a:r>
            <a:endParaRPr lang="en-US" dirty="0"/>
          </a:p>
        </p:txBody>
      </p:sp>
    </p:spTree>
    <p:extLst>
      <p:ext uri="{BB962C8B-B14F-4D97-AF65-F5344CB8AC3E}">
        <p14:creationId xmlns:p14="http://schemas.microsoft.com/office/powerpoint/2010/main" val="19667040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E4B47-701C-800A-90D6-B6F6F9AE65D1}"/>
              </a:ext>
            </a:extLst>
          </p:cNvPr>
          <p:cNvSpPr>
            <a:spLocks noGrp="1"/>
          </p:cNvSpPr>
          <p:nvPr>
            <p:ph type="title"/>
          </p:nvPr>
        </p:nvSpPr>
        <p:spPr>
          <a:xfrm>
            <a:off x="5195209" y="649229"/>
            <a:ext cx="6426389" cy="1315029"/>
          </a:xfrm>
        </p:spPr>
        <p:txBody>
          <a:bodyPr anchor="t">
            <a:normAutofit/>
          </a:bodyPr>
          <a:lstStyle/>
          <a:p>
            <a:r>
              <a:rPr lang="en-US"/>
              <a:t>Advanced Features and Metric Types</a:t>
            </a:r>
          </a:p>
        </p:txBody>
      </p:sp>
      <p:sp>
        <p:nvSpPr>
          <p:cNvPr id="5" name="Slide Number Placeholder 4">
            <a:extLst>
              <a:ext uri="{FF2B5EF4-FFF2-40B4-BE49-F238E27FC236}">
                <a16:creationId xmlns:a16="http://schemas.microsoft.com/office/drawing/2014/main" id="{D281704A-D08E-05EA-C6A1-741670A98A93}"/>
              </a:ext>
            </a:extLst>
          </p:cNvPr>
          <p:cNvSpPr>
            <a:spLocks noGrp="1"/>
          </p:cNvSpPr>
          <p:nvPr>
            <p:ph type="sldNum" sz="quarter" idx="17"/>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6</a:t>
            </a:fld>
            <a:endParaRPr lang="en-US"/>
          </a:p>
        </p:txBody>
      </p:sp>
      <p:pic>
        <p:nvPicPr>
          <p:cNvPr id="8" name="Content Placeholder 7" descr="Credit score report">
            <a:extLst>
              <a:ext uri="{FF2B5EF4-FFF2-40B4-BE49-F238E27FC236}">
                <a16:creationId xmlns:a16="http://schemas.microsoft.com/office/drawing/2014/main" id="{323D2C86-88A2-48C4-8FCD-BC2969F49E00}"/>
              </a:ext>
            </a:extLst>
          </p:cNvPr>
          <p:cNvPicPr>
            <a:picLocks noGrp="1" noChangeAspect="1"/>
          </p:cNvPicPr>
          <p:nvPr>
            <p:ph type="pic" sz="quarter" idx="13"/>
          </p:nvPr>
        </p:nvPicPr>
        <p:blipFill>
          <a:blip r:embed="rId3"/>
          <a:srcRect l="15381" r="26939"/>
          <a:stretch>
            <a:fillRect/>
          </a:stretch>
        </p:blipFill>
        <p:spPr>
          <a:xfrm>
            <a:off x="598328" y="1"/>
            <a:ext cx="3955689" cy="6858000"/>
          </a:xfrm>
          <a:prstGeom prst="rect">
            <a:avLst/>
          </a:prstGeom>
          <a:noFill/>
        </p:spPr>
      </p:pic>
      <p:sp>
        <p:nvSpPr>
          <p:cNvPr id="7" name="Content Placeholder 6">
            <a:extLst>
              <a:ext uri="{FF2B5EF4-FFF2-40B4-BE49-F238E27FC236}">
                <a16:creationId xmlns:a16="http://schemas.microsoft.com/office/drawing/2014/main" id="{70EBBDCF-E601-DE68-A123-DFDC19FFA6AA}"/>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196566" y="2129468"/>
            <a:ext cx="6418935" cy="4093163"/>
          </a:xfrm>
        </p:spPr>
        <p:txBody>
          <a:bodyPr>
            <a:noAutofit/>
          </a:bodyPr>
          <a:lstStyle/>
          <a:p>
            <a:pPr marL="0" indent="0">
              <a:lnSpc>
                <a:spcPct val="110000"/>
              </a:lnSpc>
              <a:spcBef>
                <a:spcPts val="2500"/>
              </a:spcBef>
              <a:buFont typeface="Arial" panose="020B0604020202020204" pitchFamily="34" charset="0"/>
              <a:buNone/>
            </a:pPr>
            <a:r>
              <a:rPr lang="en-US" b="1" dirty="0"/>
              <a:t>Trend Tracking Features</a:t>
            </a:r>
          </a:p>
          <a:p>
            <a:pPr marL="0" lvl="1" indent="0">
              <a:lnSpc>
                <a:spcPct val="110000"/>
              </a:lnSpc>
              <a:buFont typeface="Arial" panose="020B0604020202020204" pitchFamily="34" charset="0"/>
              <a:buNone/>
            </a:pPr>
            <a:r>
              <a:rPr lang="en-US" dirty="0"/>
              <a:t>Statistical cards show percentage changes and daily breakdowns to track trends and fluctuations in data.</a:t>
            </a:r>
          </a:p>
          <a:p>
            <a:pPr marL="0" indent="0">
              <a:lnSpc>
                <a:spcPct val="110000"/>
              </a:lnSpc>
              <a:spcBef>
                <a:spcPts val="2500"/>
              </a:spcBef>
              <a:buFont typeface="Arial" panose="020B0604020202020204" pitchFamily="34" charset="0"/>
              <a:buNone/>
            </a:pPr>
            <a:r>
              <a:rPr lang="en-US" b="1" dirty="0"/>
              <a:t>Insightful Acoustic Metrics</a:t>
            </a:r>
          </a:p>
          <a:p>
            <a:pPr marL="0" lvl="1" indent="0">
              <a:lnSpc>
                <a:spcPct val="110000"/>
              </a:lnSpc>
              <a:buFont typeface="Arial" panose="020B0604020202020204" pitchFamily="34" charset="0"/>
              <a:buNone/>
            </a:pPr>
            <a:r>
              <a:rPr lang="en-US" dirty="0"/>
              <a:t>Metrics like silence time and overtalk count help investigate unusual acoustic behavior effectively.</a:t>
            </a:r>
          </a:p>
          <a:p>
            <a:pPr marL="0" indent="0">
              <a:lnSpc>
                <a:spcPct val="110000"/>
              </a:lnSpc>
              <a:spcBef>
                <a:spcPts val="2500"/>
              </a:spcBef>
              <a:buFont typeface="Arial" panose="020B0604020202020204" pitchFamily="34" charset="0"/>
              <a:buNone/>
            </a:pPr>
            <a:r>
              <a:rPr lang="en-US" b="1" dirty="0"/>
              <a:t>Dynamic User Filters</a:t>
            </a:r>
          </a:p>
          <a:p>
            <a:pPr marL="0" lvl="1" indent="0">
              <a:lnSpc>
                <a:spcPct val="110000"/>
              </a:lnSpc>
              <a:buFont typeface="Arial" panose="020B0604020202020204" pitchFamily="34" charset="0"/>
              <a:buNone/>
            </a:pPr>
            <a:r>
              <a:rPr lang="en-US" dirty="0"/>
              <a:t>User-selected filters dynamically update data to keep analysis relevant and contextual.</a:t>
            </a:r>
          </a:p>
          <a:p>
            <a:pPr marL="0" indent="0">
              <a:lnSpc>
                <a:spcPct val="110000"/>
              </a:lnSpc>
              <a:spcBef>
                <a:spcPts val="2500"/>
              </a:spcBef>
              <a:buNone/>
            </a:pPr>
            <a:r>
              <a:rPr lang="en-US" b="1" dirty="0"/>
              <a:t>Customizable view</a:t>
            </a:r>
          </a:p>
          <a:p>
            <a:pPr marL="0" lvl="1" indent="0">
              <a:lnSpc>
                <a:spcPct val="110000"/>
              </a:lnSpc>
              <a:buNone/>
            </a:pPr>
            <a:r>
              <a:rPr lang="en-US" dirty="0"/>
              <a:t> Users can remove/add the cards they want in the dashboard view .</a:t>
            </a:r>
          </a:p>
        </p:txBody>
      </p:sp>
    </p:spTree>
    <p:extLst>
      <p:ext uri="{BB962C8B-B14F-4D97-AF65-F5344CB8AC3E}">
        <p14:creationId xmlns:p14="http://schemas.microsoft.com/office/powerpoint/2010/main" val="179108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8D08B-C4EC-4CD1-4A76-F558EB3E4730}"/>
              </a:ext>
            </a:extLst>
          </p:cNvPr>
          <p:cNvSpPr>
            <a:spLocks noGrp="1"/>
          </p:cNvSpPr>
          <p:nvPr>
            <p:ph type="ctrTitle"/>
          </p:nvPr>
        </p:nvSpPr>
        <p:spPr>
          <a:xfrm>
            <a:off x="612648" y="1001713"/>
            <a:ext cx="7909560" cy="5477510"/>
          </a:xfrm>
        </p:spPr>
        <p:txBody>
          <a:bodyPr anchor="b">
            <a:normAutofit/>
          </a:bodyPr>
          <a:lstStyle/>
          <a:p>
            <a:r>
              <a:rPr lang="en-US"/>
              <a:t>Global Pre-Filters</a:t>
            </a:r>
          </a:p>
        </p:txBody>
      </p:sp>
      <p:sp>
        <p:nvSpPr>
          <p:cNvPr id="6" name="Slide Number Placeholder 5">
            <a:extLst>
              <a:ext uri="{FF2B5EF4-FFF2-40B4-BE49-F238E27FC236}">
                <a16:creationId xmlns:a16="http://schemas.microsoft.com/office/drawing/2014/main" id="{F4CC20C7-BF7D-C1CC-E96E-C1B3D5BC1A7C}"/>
              </a:ext>
            </a:extLst>
          </p:cNvPr>
          <p:cNvSpPr>
            <a:spLocks noGrp="1"/>
          </p:cNvSpPr>
          <p:nvPr>
            <p:ph type="sldNum" sz="quarter" idx="12"/>
          </p:nvPr>
        </p:nvSpPr>
        <p:spPr>
          <a:xfrm>
            <a:off x="2" y="6492513"/>
            <a:ext cx="429207" cy="365125"/>
          </a:xfrm>
        </p:spPr>
        <p:txBody>
          <a:bodyPr anchor="ctr">
            <a:normAutofit/>
          </a:bodyPr>
          <a:lstStyle/>
          <a:p>
            <a:pPr>
              <a:spcAft>
                <a:spcPts val="600"/>
              </a:spcAft>
            </a:pPr>
            <a:fld id="{AEAA3239-9EA4-4A65-A281-97F994456D9F}" type="slidenum">
              <a:rPr lang="en-US" smtClean="0"/>
              <a:pPr>
                <a:spcAft>
                  <a:spcPts val="600"/>
                </a:spcAft>
              </a:pPr>
              <a:t>7</a:t>
            </a:fld>
            <a:endParaRPr lang="en-US"/>
          </a:p>
        </p:txBody>
      </p:sp>
      <p:pic>
        <p:nvPicPr>
          <p:cNvPr id="11" name="Picture 10">
            <a:extLst>
              <a:ext uri="{FF2B5EF4-FFF2-40B4-BE49-F238E27FC236}">
                <a16:creationId xmlns:a16="http://schemas.microsoft.com/office/drawing/2014/main" id="{F9C80019-26C3-C465-2F1B-C54C41198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0511" y="409829"/>
            <a:ext cx="2421697" cy="4475321"/>
          </a:xfrm>
          <a:prstGeom prst="rect">
            <a:avLst/>
          </a:prstGeom>
        </p:spPr>
      </p:pic>
      <p:pic>
        <p:nvPicPr>
          <p:cNvPr id="13" name="Picture 12" descr="A screenshot of a phone&#10;&#10;AI-generated content may be incorrect.">
            <a:extLst>
              <a:ext uri="{FF2B5EF4-FFF2-40B4-BE49-F238E27FC236}">
                <a16:creationId xmlns:a16="http://schemas.microsoft.com/office/drawing/2014/main" id="{5A1EE646-19E8-8E19-6F9D-EACDEB9FF1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57655" y="2446338"/>
            <a:ext cx="2421697" cy="4114438"/>
          </a:xfrm>
          <a:prstGeom prst="rect">
            <a:avLst/>
          </a:prstGeom>
        </p:spPr>
      </p:pic>
    </p:spTree>
    <p:extLst>
      <p:ext uri="{BB962C8B-B14F-4D97-AF65-F5344CB8AC3E}">
        <p14:creationId xmlns:p14="http://schemas.microsoft.com/office/powerpoint/2010/main" val="13482409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7B181-14F1-E5BC-347E-8C68F100EA56}"/>
              </a:ext>
            </a:extLst>
          </p:cNvPr>
          <p:cNvSpPr>
            <a:spLocks noGrp="1"/>
          </p:cNvSpPr>
          <p:nvPr>
            <p:ph type="title"/>
          </p:nvPr>
        </p:nvSpPr>
        <p:spPr>
          <a:xfrm>
            <a:off x="609599" y="634988"/>
            <a:ext cx="4754563" cy="5568895"/>
          </a:xfrm>
        </p:spPr>
        <p:txBody>
          <a:bodyPr anchor="ctr">
            <a:normAutofit/>
          </a:bodyPr>
          <a:lstStyle/>
          <a:p>
            <a:r>
              <a:rPr lang="en-US"/>
              <a:t>Unified Data Control System</a:t>
            </a:r>
          </a:p>
        </p:txBody>
      </p:sp>
      <p:sp>
        <p:nvSpPr>
          <p:cNvPr id="5" name="Slide Number Placeholder 4">
            <a:extLst>
              <a:ext uri="{FF2B5EF4-FFF2-40B4-BE49-F238E27FC236}">
                <a16:creationId xmlns:a16="http://schemas.microsoft.com/office/drawing/2014/main" id="{4AD9BB6F-6F13-8100-A93B-647F602E423F}"/>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8</a:t>
            </a:fld>
            <a:endParaRPr lang="en-US"/>
          </a:p>
        </p:txBody>
      </p:sp>
      <p:sp>
        <p:nvSpPr>
          <p:cNvPr id="7" name="Content Placeholder 6">
            <a:extLst>
              <a:ext uri="{FF2B5EF4-FFF2-40B4-BE49-F238E27FC236}">
                <a16:creationId xmlns:a16="http://schemas.microsoft.com/office/drawing/2014/main" id="{728CB697-6BCE-932D-EF22-DB426BFC9FCE}"/>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25556" y="634989"/>
            <a:ext cx="5501871" cy="5568895"/>
          </a:xfrm>
        </p:spPr>
        <p:txBody>
          <a:bodyPr>
            <a:normAutofit/>
          </a:bodyPr>
          <a:lstStyle/>
          <a:p>
            <a:pPr marL="0" indent="0">
              <a:spcBef>
                <a:spcPts val="2500"/>
              </a:spcBef>
              <a:buFont typeface="Arial" panose="020B0604020202020204" pitchFamily="34" charset="0"/>
              <a:buNone/>
            </a:pPr>
            <a:r>
              <a:rPr lang="en-US" b="1"/>
              <a:t>Global Pre-Filters Functionality</a:t>
            </a:r>
          </a:p>
          <a:p>
            <a:pPr marL="0" lvl="1" indent="0">
              <a:buFont typeface="Arial" panose="020B0604020202020204" pitchFamily="34" charset="0"/>
              <a:buNone/>
            </a:pPr>
            <a:r>
              <a:rPr lang="en-US"/>
              <a:t>Users can filter data across all dashboard components using multiple key-value pairs such as Division, Queue, ANI, Agent Name, etc.</a:t>
            </a:r>
          </a:p>
          <a:p>
            <a:pPr marL="0" indent="0">
              <a:spcBef>
                <a:spcPts val="2500"/>
              </a:spcBef>
              <a:buFont typeface="Arial" panose="020B0604020202020204" pitchFamily="34" charset="0"/>
              <a:buNone/>
            </a:pPr>
            <a:r>
              <a:rPr lang="en-US" b="1"/>
              <a:t>Consistency Across Visualizations</a:t>
            </a:r>
          </a:p>
          <a:p>
            <a:pPr marL="0" lvl="1" indent="0">
              <a:buFont typeface="Arial" panose="020B0604020202020204" pitchFamily="34" charset="0"/>
              <a:buNone/>
            </a:pPr>
            <a:r>
              <a:rPr lang="en-US"/>
              <a:t>The unified system ensures all metrics and charts reflect the filtered data consistently and accurately.</a:t>
            </a:r>
          </a:p>
          <a:p>
            <a:pPr marL="0" indent="0">
              <a:spcBef>
                <a:spcPts val="2500"/>
              </a:spcBef>
              <a:buFont typeface="Arial" panose="020B0604020202020204" pitchFamily="34" charset="0"/>
              <a:buNone/>
            </a:pPr>
            <a:r>
              <a:rPr lang="en-US" b="1"/>
              <a:t>Multiple Filters Application</a:t>
            </a:r>
          </a:p>
          <a:p>
            <a:pPr marL="0" lvl="1" indent="0">
              <a:buFont typeface="Arial" panose="020B0604020202020204" pitchFamily="34" charset="0"/>
              <a:buNone/>
            </a:pPr>
            <a:r>
              <a:rPr lang="en-US"/>
              <a:t>Users can apply several filters simultaneously to narrow data for targeted and granular analysis.</a:t>
            </a:r>
          </a:p>
        </p:txBody>
      </p:sp>
    </p:spTree>
    <p:extLst>
      <p:ext uri="{BB962C8B-B14F-4D97-AF65-F5344CB8AC3E}">
        <p14:creationId xmlns:p14="http://schemas.microsoft.com/office/powerpoint/2010/main" val="13004723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045DC-9C49-3C7A-591A-6708D7E0A55E}"/>
              </a:ext>
            </a:extLst>
          </p:cNvPr>
          <p:cNvSpPr>
            <a:spLocks noGrp="1"/>
          </p:cNvSpPr>
          <p:nvPr>
            <p:ph type="title"/>
          </p:nvPr>
        </p:nvSpPr>
        <p:spPr>
          <a:xfrm>
            <a:off x="609599" y="634988"/>
            <a:ext cx="4754563" cy="5568895"/>
          </a:xfrm>
        </p:spPr>
        <p:txBody>
          <a:bodyPr anchor="ctr">
            <a:normAutofit/>
          </a:bodyPr>
          <a:lstStyle/>
          <a:p>
            <a:r>
              <a:rPr lang="en-US"/>
              <a:t>Enhanced Filtering Capabilities</a:t>
            </a:r>
          </a:p>
        </p:txBody>
      </p:sp>
      <p:sp>
        <p:nvSpPr>
          <p:cNvPr id="5" name="Slide Number Placeholder 4">
            <a:extLst>
              <a:ext uri="{FF2B5EF4-FFF2-40B4-BE49-F238E27FC236}">
                <a16:creationId xmlns:a16="http://schemas.microsoft.com/office/drawing/2014/main" id="{045E8969-B233-B458-EC3B-27879DE4A0B3}"/>
              </a:ext>
            </a:extLst>
          </p:cNvPr>
          <p:cNvSpPr>
            <a:spLocks noGrp="1"/>
          </p:cNvSpPr>
          <p:nvPr>
            <p:ph type="sldNum" sz="quarter" idx="12"/>
          </p:nvPr>
        </p:nvSpPr>
        <p:spPr>
          <a:xfrm>
            <a:off x="2" y="6492513"/>
            <a:ext cx="429207" cy="365125"/>
          </a:xfrm>
        </p:spPr>
        <p:txBody>
          <a:bodyPr anchor="ctr">
            <a:normAutofit/>
          </a:bodyPr>
          <a:lstStyle/>
          <a:p>
            <a:pPr>
              <a:spcAft>
                <a:spcPts val="600"/>
              </a:spcAft>
            </a:pPr>
            <a:fld id="{CC057153-B650-4DEB-B370-79DDCFDCE934}" type="slidenum">
              <a:rPr lang="en-US" smtClean="0"/>
              <a:pPr>
                <a:spcAft>
                  <a:spcPts val="600"/>
                </a:spcAft>
              </a:pPr>
              <a:t>9</a:t>
            </a:fld>
            <a:endParaRPr lang="en-US"/>
          </a:p>
        </p:txBody>
      </p:sp>
      <p:sp>
        <p:nvSpPr>
          <p:cNvPr id="7" name="Content Placeholder 6">
            <a:extLst>
              <a:ext uri="{FF2B5EF4-FFF2-40B4-BE49-F238E27FC236}">
                <a16:creationId xmlns:a16="http://schemas.microsoft.com/office/drawing/2014/main" id="{6B83F7E3-A679-0820-ADFF-CCFA34D82187}"/>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25556" y="634989"/>
            <a:ext cx="5501871" cy="5568895"/>
          </a:xfrm>
        </p:spPr>
        <p:txBody>
          <a:bodyPr>
            <a:normAutofit/>
          </a:bodyPr>
          <a:lstStyle/>
          <a:p>
            <a:pPr marL="0" indent="0">
              <a:spcBef>
                <a:spcPts val="2500"/>
              </a:spcBef>
              <a:buFont typeface="Arial" panose="020B0604020202020204" pitchFamily="34" charset="0"/>
              <a:buNone/>
            </a:pPr>
            <a:r>
              <a:rPr lang="en-US" b="1"/>
              <a:t>Advanced Filter Options</a:t>
            </a:r>
          </a:p>
          <a:p>
            <a:pPr marL="0" lvl="1" indent="0">
              <a:buFont typeface="Arial" panose="020B0604020202020204" pitchFamily="34" charset="0"/>
              <a:buNone/>
            </a:pPr>
            <a:r>
              <a:rPr dirty="0"/>
              <a:t>The dashboard provides range-based and categorical filters for precise data segmentation and analysis.</a:t>
            </a:r>
            <a:endParaRPr lang="en-US"/>
          </a:p>
          <a:p>
            <a:pPr marL="0" indent="0">
              <a:spcBef>
                <a:spcPts val="2500"/>
              </a:spcBef>
              <a:buFont typeface="Arial" panose="020B0604020202020204" pitchFamily="34" charset="0"/>
              <a:buNone/>
            </a:pPr>
            <a:r>
              <a:rPr lang="en-US" b="1"/>
              <a:t>Real-Time Updates</a:t>
            </a:r>
          </a:p>
          <a:p>
            <a:pPr marL="0" lvl="1" indent="0">
              <a:buFont typeface="Arial" panose="020B0604020202020204" pitchFamily="34" charset="0"/>
              <a:buNone/>
            </a:pPr>
            <a:r>
              <a:rPr dirty="0"/>
              <a:t>Filters update all dashboard components instantly to provide a synchronized analytical experience.</a:t>
            </a:r>
            <a:endParaRPr lang="en-US"/>
          </a:p>
          <a:p>
            <a:pPr marL="0" indent="0">
              <a:spcBef>
                <a:spcPts val="2500"/>
              </a:spcBef>
              <a:buFont typeface="Arial" panose="020B0604020202020204" pitchFamily="34" charset="0"/>
              <a:buNone/>
            </a:pPr>
            <a:r>
              <a:rPr lang="en-US" b="1"/>
              <a:t>User-Friendly Interface</a:t>
            </a:r>
          </a:p>
          <a:p>
            <a:pPr marL="0" lvl="1" indent="0">
              <a:buFont typeface="Arial" panose="020B0604020202020204" pitchFamily="34" charset="0"/>
              <a:buNone/>
            </a:pPr>
            <a:r>
              <a:rPr dirty="0"/>
              <a:t>Filters use intuitive dropdowns and sliders designed for easy and efficient selection by users.</a:t>
            </a:r>
            <a:endParaRPr lang="en-US"/>
          </a:p>
          <a:p>
            <a:pPr marL="0" indent="0">
              <a:spcBef>
                <a:spcPts val="2500"/>
              </a:spcBef>
              <a:buFont typeface="Arial" panose="020B0604020202020204" pitchFamily="34" charset="0"/>
              <a:buNone/>
            </a:pPr>
            <a:r>
              <a:rPr lang="en-US" b="1"/>
              <a:t>In-Depth Data Insights</a:t>
            </a:r>
          </a:p>
          <a:p>
            <a:pPr marL="0" lvl="1" indent="0">
              <a:buFont typeface="Arial" panose="020B0604020202020204" pitchFamily="34" charset="0"/>
              <a:buNone/>
            </a:pPr>
            <a:r>
              <a:rPr dirty="0"/>
              <a:t>Enhanced filtering empowers users to derive actionable insights from detailed data subsets.</a:t>
            </a:r>
            <a:endParaRPr lang="en-US"/>
          </a:p>
        </p:txBody>
      </p:sp>
    </p:spTree>
    <p:extLst>
      <p:ext uri="{BB962C8B-B14F-4D97-AF65-F5344CB8AC3E}">
        <p14:creationId xmlns:p14="http://schemas.microsoft.com/office/powerpoint/2010/main" val="12283270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Japandi linear">
  <a:themeElements>
    <a:clrScheme name="Japandi linear 2">
      <a:dk1>
        <a:srgbClr val="000000"/>
      </a:dk1>
      <a:lt1>
        <a:srgbClr val="FFFFFF"/>
      </a:lt1>
      <a:dk2>
        <a:srgbClr val="2C3832"/>
      </a:dk2>
      <a:lt2>
        <a:srgbClr val="F2EDE3"/>
      </a:lt2>
      <a:accent1>
        <a:srgbClr val="B79C8F"/>
      </a:accent1>
      <a:accent2>
        <a:srgbClr val="8A835B"/>
      </a:accent2>
      <a:accent3>
        <a:srgbClr val="A3A588"/>
      </a:accent3>
      <a:accent4>
        <a:srgbClr val="A39382"/>
      </a:accent4>
      <a:accent5>
        <a:srgbClr val="87A3BF"/>
      </a:accent5>
      <a:accent6>
        <a:srgbClr val="6464A0"/>
      </a:accent6>
      <a:hlink>
        <a:srgbClr val="BF6E45"/>
      </a:hlink>
      <a:folHlink>
        <a:srgbClr val="B3932A"/>
      </a:folHlink>
    </a:clrScheme>
    <a:fontScheme name="Custom 24">
      <a:majorFont>
        <a:latin typeface="Nunito Sans"/>
        <a:ea typeface=""/>
        <a:cs typeface=""/>
      </a:majorFont>
      <a:minorFont>
        <a:latin typeface="Nunito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apandi linear_Copilot Layouts_win32_SD_V13" id="{1A98D2ED-8D8F-4042-89AC-2EE345497259}" vid="{2E77DE8A-CCF8-42DD-89D0-20AB94D79F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2166</Words>
  <Application>Microsoft Office PowerPoint</Application>
  <PresentationFormat>Widescreen</PresentationFormat>
  <Paragraphs>173</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Nunito Sans</vt:lpstr>
      <vt:lpstr>Univers Light</vt:lpstr>
      <vt:lpstr>Japandi linear</vt:lpstr>
      <vt:lpstr>Acoustic Analysis Dashboard</vt:lpstr>
      <vt:lpstr>Introduction</vt:lpstr>
      <vt:lpstr> Tech Stack</vt:lpstr>
      <vt:lpstr>Statistical Cards</vt:lpstr>
      <vt:lpstr>Real-time Metrics Explanation</vt:lpstr>
      <vt:lpstr>Advanced Features and Metric Types</vt:lpstr>
      <vt:lpstr>Global Pre-Filters</vt:lpstr>
      <vt:lpstr>Unified Data Control System</vt:lpstr>
      <vt:lpstr>Enhanced Filtering Capabilities</vt:lpstr>
      <vt:lpstr>Grouped Bar Chart</vt:lpstr>
      <vt:lpstr>Comparative Analysis Capabilities</vt:lpstr>
      <vt:lpstr>Advanced Analytics and Planned Enhancements</vt:lpstr>
      <vt:lpstr>Stacked Bar Chart</vt:lpstr>
      <vt:lpstr>Conversation Composition Visualization</vt:lpstr>
      <vt:lpstr>Granular Intelligence Features</vt:lpstr>
      <vt:lpstr>Download Preview &amp; Export</vt:lpstr>
      <vt:lpstr>Comprehensive Data Extraction Capabilities</vt:lpstr>
      <vt:lpstr>Business Impact</vt:lpstr>
      <vt:lpstr>Strategic Advantages and Value Proposition</vt:lpstr>
      <vt:lpstr>Measurable Outcomes and Efficiency Gains</vt:lpstr>
      <vt:lpstr>Client 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Bawake,H. (Harshvardhan)</dc:creator>
  <cp:lastModifiedBy>Bawake,H. (Harshvardhan)</cp:lastModifiedBy>
  <cp:revision>8</cp:revision>
  <dcterms:created xsi:type="dcterms:W3CDTF">2013-07-15T20:26:40Z</dcterms:created>
  <dcterms:modified xsi:type="dcterms:W3CDTF">2025-09-11T06:12:34Z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03dd4df-19b2-4daf-91f5-9ebdfbcb860d_Enabled">
    <vt:lpwstr>true</vt:lpwstr>
  </property>
  <property fmtid="{D5CDD505-2E9C-101B-9397-08002B2CF9AE}" pid="3" name="MSIP_Label_a03dd4df-19b2-4daf-91f5-9ebdfbcb860d_SetDate">
    <vt:lpwstr>2025-09-11T05:03:19Z</vt:lpwstr>
  </property>
  <property fmtid="{D5CDD505-2E9C-101B-9397-08002B2CF9AE}" pid="4" name="MSIP_Label_a03dd4df-19b2-4daf-91f5-9ebdfbcb860d_Method">
    <vt:lpwstr>Privileged</vt:lpwstr>
  </property>
  <property fmtid="{D5CDD505-2E9C-101B-9397-08002B2CF9AE}" pid="5" name="MSIP_Label_a03dd4df-19b2-4daf-91f5-9ebdfbcb860d_Name">
    <vt:lpwstr>C1 - Public</vt:lpwstr>
  </property>
  <property fmtid="{D5CDD505-2E9C-101B-9397-08002B2CF9AE}" pid="6" name="MSIP_Label_a03dd4df-19b2-4daf-91f5-9ebdfbcb860d_SiteId">
    <vt:lpwstr>e3054106-a46a-4dc0-b86d-2ba84a24cdc4</vt:lpwstr>
  </property>
  <property fmtid="{D5CDD505-2E9C-101B-9397-08002B2CF9AE}" pid="7" name="MSIP_Label_a03dd4df-19b2-4daf-91f5-9ebdfbcb860d_ActionId">
    <vt:lpwstr>54c89506-89fd-4b5d-b50c-58a761302b76</vt:lpwstr>
  </property>
  <property fmtid="{D5CDD505-2E9C-101B-9397-08002B2CF9AE}" pid="8" name="MSIP_Label_a03dd4df-19b2-4daf-91f5-9ebdfbcb860d_ContentBits">
    <vt:lpwstr>0</vt:lpwstr>
  </property>
  <property fmtid="{D5CDD505-2E9C-101B-9397-08002B2CF9AE}" pid="9" name="MSIP_Label_a03dd4df-19b2-4daf-91f5-9ebdfbcb860d_Tag">
    <vt:lpwstr>10, 0, 1, 2</vt:lpwstr>
  </property>
</Properties>
</file>

<file path=docProps/thumbnail.jpeg>
</file>